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75" r:id="rId5"/>
    <p:sldId id="260" r:id="rId6"/>
    <p:sldId id="261" r:id="rId7"/>
    <p:sldId id="262" r:id="rId8"/>
    <p:sldId id="263" r:id="rId9"/>
    <p:sldId id="264" r:id="rId10"/>
    <p:sldId id="278" r:id="rId11"/>
    <p:sldId id="276" r:id="rId12"/>
    <p:sldId id="277" r:id="rId13"/>
    <p:sldId id="279" r:id="rId14"/>
    <p:sldId id="266" r:id="rId15"/>
    <p:sldId id="269" r:id="rId16"/>
    <p:sldId id="267" r:id="rId17"/>
    <p:sldId id="268" r:id="rId18"/>
    <p:sldId id="270" r:id="rId19"/>
    <p:sldId id="281" r:id="rId20"/>
    <p:sldId id="282" r:id="rId21"/>
    <p:sldId id="271" r:id="rId22"/>
    <p:sldId id="272" r:id="rId23"/>
    <p:sldId id="273" r:id="rId24"/>
    <p:sldId id="274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A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95" autoAdjust="0"/>
    <p:restoredTop sz="95565" autoAdjust="0"/>
  </p:normalViewPr>
  <p:slideViewPr>
    <p:cSldViewPr>
      <p:cViewPr varScale="1">
        <p:scale>
          <a:sx n="90" d="100"/>
          <a:sy n="90" d="100"/>
        </p:scale>
        <p:origin x="11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9DB2A-DE60-4F93-BEC7-66FD35263C7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407144-99A2-487C-9322-9552BA8E5AE0}">
      <dgm:prSet phldrT="[Текст]" phldr="1"/>
      <dgm:spPr/>
      <dgm:t>
        <a:bodyPr/>
        <a:lstStyle/>
        <a:p>
          <a:endParaRPr lang="ru-RU" dirty="0"/>
        </a:p>
      </dgm:t>
    </dgm:pt>
    <dgm:pt modelId="{FC1CABB4-FECC-4873-ADD3-EA5CF8E74A96}" type="parTrans" cxnId="{0062FE99-7AEE-4FCA-9291-F59238ECF07D}">
      <dgm:prSet/>
      <dgm:spPr/>
      <dgm:t>
        <a:bodyPr/>
        <a:lstStyle/>
        <a:p>
          <a:endParaRPr lang="ru-RU"/>
        </a:p>
      </dgm:t>
    </dgm:pt>
    <dgm:pt modelId="{E6E8A2FA-5622-493A-B5F8-C65105DD4A0E}" type="sibTrans" cxnId="{0062FE99-7AEE-4FCA-9291-F59238ECF07D}">
      <dgm:prSet/>
      <dgm:spPr/>
      <dgm:t>
        <a:bodyPr/>
        <a:lstStyle/>
        <a:p>
          <a:endParaRPr lang="ru-RU"/>
        </a:p>
      </dgm:t>
    </dgm:pt>
    <dgm:pt modelId="{1633BF41-FB2F-47D7-A595-18518DFEAB30}">
      <dgm:prSet phldrT="[Текст]" phldr="1"/>
      <dgm:spPr/>
      <dgm:t>
        <a:bodyPr/>
        <a:lstStyle/>
        <a:p>
          <a:endParaRPr lang="ru-RU" dirty="0"/>
        </a:p>
      </dgm:t>
    </dgm:pt>
    <dgm:pt modelId="{26A59195-DA29-46FF-A72E-C7DA4747A33A}" type="parTrans" cxnId="{5BB5E149-17F5-429B-9AA2-42F6204A4A4E}">
      <dgm:prSet/>
      <dgm:spPr/>
      <dgm:t>
        <a:bodyPr/>
        <a:lstStyle/>
        <a:p>
          <a:endParaRPr lang="ru-RU"/>
        </a:p>
      </dgm:t>
    </dgm:pt>
    <dgm:pt modelId="{5CAF7AC3-FE13-406C-A601-1D2548AAA983}" type="sibTrans" cxnId="{5BB5E149-17F5-429B-9AA2-42F6204A4A4E}">
      <dgm:prSet/>
      <dgm:spPr/>
      <dgm:t>
        <a:bodyPr/>
        <a:lstStyle/>
        <a:p>
          <a:endParaRPr lang="ru-RU"/>
        </a:p>
      </dgm:t>
    </dgm:pt>
    <dgm:pt modelId="{4B206A45-4014-4D31-A414-FE094D670AF6}">
      <dgm:prSet phldrT="[Текст]" phldr="1"/>
      <dgm:spPr/>
      <dgm:t>
        <a:bodyPr/>
        <a:lstStyle/>
        <a:p>
          <a:endParaRPr lang="ru-RU"/>
        </a:p>
      </dgm:t>
    </dgm:pt>
    <dgm:pt modelId="{2BE9E0A6-D2CF-4A4D-9489-A797024B6EC6}" type="parTrans" cxnId="{5DFE84E1-3748-4D7D-9AE9-B8116A46BBB8}">
      <dgm:prSet/>
      <dgm:spPr/>
      <dgm:t>
        <a:bodyPr/>
        <a:lstStyle/>
        <a:p>
          <a:endParaRPr lang="ru-RU"/>
        </a:p>
      </dgm:t>
    </dgm:pt>
    <dgm:pt modelId="{7C4C1492-200E-4702-8420-4732AF99C8DE}" type="sibTrans" cxnId="{5DFE84E1-3748-4D7D-9AE9-B8116A46BBB8}">
      <dgm:prSet/>
      <dgm:spPr/>
      <dgm:t>
        <a:bodyPr/>
        <a:lstStyle/>
        <a:p>
          <a:endParaRPr lang="ru-RU"/>
        </a:p>
      </dgm:t>
    </dgm:pt>
    <dgm:pt modelId="{63F75E86-54FA-458C-8571-77BE6B75218C}">
      <dgm:prSet/>
      <dgm:spPr/>
      <dgm:t>
        <a:bodyPr/>
        <a:lstStyle/>
        <a:p>
          <a:endParaRPr lang="ru-RU"/>
        </a:p>
      </dgm:t>
    </dgm:pt>
    <dgm:pt modelId="{24E90D9D-0052-45E9-B88C-E785759CFDCB}" type="parTrans" cxnId="{A08710E2-D8D1-4D2B-9754-B96F1D53BC00}">
      <dgm:prSet/>
      <dgm:spPr/>
      <dgm:t>
        <a:bodyPr/>
        <a:lstStyle/>
        <a:p>
          <a:endParaRPr lang="ru-RU"/>
        </a:p>
      </dgm:t>
    </dgm:pt>
    <dgm:pt modelId="{8FA9957F-3E01-4470-851B-2482A03C73E1}" type="sibTrans" cxnId="{A08710E2-D8D1-4D2B-9754-B96F1D53BC00}">
      <dgm:prSet/>
      <dgm:spPr/>
      <dgm:t>
        <a:bodyPr/>
        <a:lstStyle/>
        <a:p>
          <a:endParaRPr lang="ru-RU"/>
        </a:p>
      </dgm:t>
    </dgm:pt>
    <dgm:pt modelId="{DA8BD106-BD5A-4430-85CA-3DE0C1E7F905}">
      <dgm:prSet/>
      <dgm:spPr/>
      <dgm:t>
        <a:bodyPr/>
        <a:lstStyle/>
        <a:p>
          <a:endParaRPr lang="ru-RU"/>
        </a:p>
      </dgm:t>
    </dgm:pt>
    <dgm:pt modelId="{38C41B07-49DF-4D22-A6F6-4F7A7629BDAC}" type="parTrans" cxnId="{C79BE0B8-EE49-46D7-8E3C-1B66179E18D3}">
      <dgm:prSet/>
      <dgm:spPr/>
      <dgm:t>
        <a:bodyPr/>
        <a:lstStyle/>
        <a:p>
          <a:endParaRPr lang="ru-RU"/>
        </a:p>
      </dgm:t>
    </dgm:pt>
    <dgm:pt modelId="{558250E1-DA63-4DEA-8F88-8143DD8F05ED}" type="sibTrans" cxnId="{C79BE0B8-EE49-46D7-8E3C-1B66179E18D3}">
      <dgm:prSet/>
      <dgm:spPr/>
      <dgm:t>
        <a:bodyPr/>
        <a:lstStyle/>
        <a:p>
          <a:endParaRPr lang="ru-RU"/>
        </a:p>
      </dgm:t>
    </dgm:pt>
    <dgm:pt modelId="{4061388F-2F0C-4E42-A19E-AE6C02A5066D}">
      <dgm:prSet/>
      <dgm:spPr/>
      <dgm:t>
        <a:bodyPr/>
        <a:lstStyle/>
        <a:p>
          <a:endParaRPr lang="ru-RU"/>
        </a:p>
      </dgm:t>
    </dgm:pt>
    <dgm:pt modelId="{AED016AB-B8DC-4281-966E-D727C1961696}" type="parTrans" cxnId="{8DA91ECB-7BA8-4623-9462-E602A2A41631}">
      <dgm:prSet/>
      <dgm:spPr/>
      <dgm:t>
        <a:bodyPr/>
        <a:lstStyle/>
        <a:p>
          <a:endParaRPr lang="ru-RU"/>
        </a:p>
      </dgm:t>
    </dgm:pt>
    <dgm:pt modelId="{40CA0C08-27EB-4083-BF00-19D67B373E84}" type="sibTrans" cxnId="{8DA91ECB-7BA8-4623-9462-E602A2A41631}">
      <dgm:prSet/>
      <dgm:spPr/>
      <dgm:t>
        <a:bodyPr/>
        <a:lstStyle/>
        <a:p>
          <a:endParaRPr lang="ru-RU"/>
        </a:p>
      </dgm:t>
    </dgm:pt>
    <dgm:pt modelId="{F417D5E1-9515-4D2F-AF6E-035632BA4720}">
      <dgm:prSet phldrT="[Текст]" phldr="1"/>
      <dgm:spPr/>
      <dgm:t>
        <a:bodyPr/>
        <a:lstStyle/>
        <a:p>
          <a:endParaRPr lang="ru-RU" dirty="0"/>
        </a:p>
      </dgm:t>
    </dgm:pt>
    <dgm:pt modelId="{BB016443-8F4F-4815-9316-87C2A70AF7D8}" type="sibTrans" cxnId="{DB3FA24E-9B72-4501-B973-55536554B0AA}">
      <dgm:prSet/>
      <dgm:spPr/>
      <dgm:t>
        <a:bodyPr/>
        <a:lstStyle/>
        <a:p>
          <a:endParaRPr lang="ru-RU"/>
        </a:p>
      </dgm:t>
    </dgm:pt>
    <dgm:pt modelId="{E043E579-DD8E-4777-AE5A-D84EF62082C5}" type="parTrans" cxnId="{DB3FA24E-9B72-4501-B973-55536554B0AA}">
      <dgm:prSet/>
      <dgm:spPr/>
      <dgm:t>
        <a:bodyPr/>
        <a:lstStyle/>
        <a:p>
          <a:endParaRPr lang="ru-RU"/>
        </a:p>
      </dgm:t>
    </dgm:pt>
    <dgm:pt modelId="{6A21E10C-AE40-4B77-B945-995082109679}">
      <dgm:prSet phldrT="[Текст]" custT="1"/>
      <dgm:spPr/>
      <dgm:t>
        <a:bodyPr/>
        <a:lstStyle/>
        <a:p>
          <a:r>
            <a:rPr lang="ru-RU" sz="18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Психологиялық</a:t>
          </a:r>
          <a:r>
            <a:rPr lang="ru-RU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-</a:t>
          </a:r>
          <a:r>
            <a:rPr lang="ru-RU" sz="18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педагогикалық</a:t>
          </a:r>
          <a:r>
            <a:rPr lang="ru-RU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8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жағдайын</a:t>
          </a:r>
          <a:r>
            <a:rPr lang="ru-RU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жасау</a:t>
          </a:r>
          <a:r>
            <a:rPr lang="ru-RU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бағыттары</a:t>
          </a:r>
          <a:endParaRPr lang="ru-RU" sz="1800" dirty="0">
            <a:solidFill>
              <a:srgbClr val="FFFF00"/>
            </a:solidFill>
          </a:endParaRPr>
        </a:p>
      </dgm:t>
    </dgm:pt>
    <dgm:pt modelId="{F1AC02CF-9E12-48B0-AD35-33636FDC11E1}" type="parTrans" cxnId="{D9F2F0F4-01C8-46B4-BFD2-B7B2C0BCD6A7}">
      <dgm:prSet/>
      <dgm:spPr/>
      <dgm:t>
        <a:bodyPr/>
        <a:lstStyle/>
        <a:p>
          <a:endParaRPr lang="ru-RU"/>
        </a:p>
      </dgm:t>
    </dgm:pt>
    <dgm:pt modelId="{E85A355F-D145-4417-9C8F-3D80E1193DB5}" type="sibTrans" cxnId="{D9F2F0F4-01C8-46B4-BFD2-B7B2C0BCD6A7}">
      <dgm:prSet/>
      <dgm:spPr/>
      <dgm:t>
        <a:bodyPr/>
        <a:lstStyle/>
        <a:p>
          <a:endParaRPr lang="ru-RU"/>
        </a:p>
      </dgm:t>
    </dgm:pt>
    <dgm:pt modelId="{6A1FBB45-0D23-4D16-A3F9-DACA8BD26697}">
      <dgm:prSet custT="1"/>
      <dgm:spPr/>
      <dgm:t>
        <a:bodyPr/>
        <a:lstStyle/>
        <a:p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мектепке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дейінгі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ұйымды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таныстыру</a:t>
          </a:r>
          <a:endParaRPr lang="ru-RU" sz="1600" b="1" i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03C84E-0040-4362-94CB-BB9EF48B6048}" type="parTrans" cxnId="{27E9E0AE-4734-483D-9A60-7C5EDE9297B6}">
      <dgm:prSet/>
      <dgm:spPr/>
      <dgm:t>
        <a:bodyPr/>
        <a:lstStyle/>
        <a:p>
          <a:endParaRPr lang="ru-RU"/>
        </a:p>
      </dgm:t>
    </dgm:pt>
    <dgm:pt modelId="{D3888355-4A9C-4DAF-A76A-6F99592F5E72}" type="sibTrans" cxnId="{27E9E0AE-4734-483D-9A60-7C5EDE9297B6}">
      <dgm:prSet/>
      <dgm:spPr/>
      <dgm:t>
        <a:bodyPr/>
        <a:lstStyle/>
        <a:p>
          <a:endParaRPr lang="ru-RU"/>
        </a:p>
      </dgm:t>
    </dgm:pt>
    <dgm:pt modelId="{0FD6287D-7771-45B5-A88D-BD752A3084FF}">
      <dgm:prSet/>
      <dgm:spPr/>
      <dgm:t>
        <a:bodyPr/>
        <a:lstStyle/>
        <a:p>
          <a:r>
            <a:rPr lang="ru-RU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жұмыстың</a:t>
          </a:r>
          <a:r>
            <a:rPr lang="ru-RU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оң</a:t>
          </a:r>
          <a:r>
            <a:rPr lang="ru-RU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динамикасын</a:t>
          </a:r>
          <a:r>
            <a:rPr lang="ru-RU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анықтау</a:t>
          </a:r>
          <a:endParaRPr lang="ru-RU" b="1" i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2FB260-FF0C-4972-8261-6B43BA86D848}" type="parTrans" cxnId="{24D6968E-4A03-47BF-A841-ECDD8BF244C5}">
      <dgm:prSet/>
      <dgm:spPr/>
      <dgm:t>
        <a:bodyPr/>
        <a:lstStyle/>
        <a:p>
          <a:endParaRPr lang="ru-RU"/>
        </a:p>
      </dgm:t>
    </dgm:pt>
    <dgm:pt modelId="{3380A380-C7A8-4668-9FF0-FC119345CBCA}" type="sibTrans" cxnId="{24D6968E-4A03-47BF-A841-ECDD8BF244C5}">
      <dgm:prSet/>
      <dgm:spPr/>
      <dgm:t>
        <a:bodyPr/>
        <a:lstStyle/>
        <a:p>
          <a:endParaRPr lang="ru-RU"/>
        </a:p>
      </dgm:t>
    </dgm:pt>
    <dgm:pt modelId="{85AADDB5-7176-46AA-8152-F37D837A5047}">
      <dgm:prSet custT="1"/>
      <dgm:spPr/>
      <dgm:t>
        <a:bodyPr/>
        <a:lstStyle/>
        <a:p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белсенді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қатысушы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ретінде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ата-аналарды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тарту</a:t>
          </a:r>
          <a:endParaRPr lang="ru-RU" sz="1600" b="1" i="1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969D8E-914E-4849-BBE3-A24BE238A632}" type="parTrans" cxnId="{B717A914-C5BA-4F22-95FA-DFAB760F9645}">
      <dgm:prSet/>
      <dgm:spPr/>
      <dgm:t>
        <a:bodyPr/>
        <a:lstStyle/>
        <a:p>
          <a:endParaRPr lang="ru-RU"/>
        </a:p>
      </dgm:t>
    </dgm:pt>
    <dgm:pt modelId="{456F92F9-19FE-42B6-9265-5BBEF2BFEB42}" type="sibTrans" cxnId="{B717A914-C5BA-4F22-95FA-DFAB760F9645}">
      <dgm:prSet/>
      <dgm:spPr/>
      <dgm:t>
        <a:bodyPr/>
        <a:lstStyle/>
        <a:p>
          <a:endParaRPr lang="ru-RU"/>
        </a:p>
      </dgm:t>
    </dgm:pt>
    <dgm:pt modelId="{C977A2CC-67B0-4AC7-A68A-0BDF485AD9FF}">
      <dgm:prSet custT="1"/>
      <dgm:spPr/>
      <dgm:t>
        <a:bodyPr/>
        <a:lstStyle/>
        <a:p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ата-аналарға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арналған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ашық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ҰОҚ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көруді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ұйымдастыру</a:t>
          </a:r>
          <a:endParaRPr lang="ru-RU" sz="1600" b="1" i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CCC0B0-77D6-4224-9CF9-C53F4F4B6E17}" type="parTrans" cxnId="{EEAF7FB0-E20D-48F1-918E-87E31335656C}">
      <dgm:prSet/>
      <dgm:spPr/>
      <dgm:t>
        <a:bodyPr/>
        <a:lstStyle/>
        <a:p>
          <a:endParaRPr lang="ru-RU"/>
        </a:p>
      </dgm:t>
    </dgm:pt>
    <dgm:pt modelId="{4307CE63-5539-44DF-8BCC-62961AD9CB21}" type="sibTrans" cxnId="{EEAF7FB0-E20D-48F1-918E-87E31335656C}">
      <dgm:prSet/>
      <dgm:spPr/>
      <dgm:t>
        <a:bodyPr/>
        <a:lstStyle/>
        <a:p>
          <a:endParaRPr lang="ru-RU"/>
        </a:p>
      </dgm:t>
    </dgm:pt>
    <dgm:pt modelId="{C60C828F-4726-4F55-9E5F-152DE318BF2F}">
      <dgm:prSet/>
      <dgm:spPr/>
      <dgm:t>
        <a:bodyPr/>
        <a:lstStyle/>
        <a:p>
          <a:r>
            <a:rPr lang="kk-KZ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Психологиялық тренингтер, </a:t>
          </a:r>
          <a:r>
            <a:rPr lang="ru-RU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практикалық</a:t>
          </a:r>
          <a:r>
            <a:rPr lang="ru-RU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кеңес</a:t>
          </a:r>
          <a:r>
            <a:rPr lang="ru-RU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беру</a:t>
          </a:r>
          <a:endParaRPr lang="ru-RU" b="1" i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F0A510-4B9B-430A-AD51-E375259FDC9C}" type="parTrans" cxnId="{43AFF82D-3006-418B-9F6F-1DF98C1A0C81}">
      <dgm:prSet/>
      <dgm:spPr/>
      <dgm:t>
        <a:bodyPr/>
        <a:lstStyle/>
        <a:p>
          <a:endParaRPr lang="ru-RU"/>
        </a:p>
      </dgm:t>
    </dgm:pt>
    <dgm:pt modelId="{F178019C-CA17-4BCE-B636-2DF4275887B5}" type="sibTrans" cxnId="{43AFF82D-3006-418B-9F6F-1DF98C1A0C81}">
      <dgm:prSet/>
      <dgm:spPr/>
      <dgm:t>
        <a:bodyPr/>
        <a:lstStyle/>
        <a:p>
          <a:endParaRPr lang="ru-RU"/>
        </a:p>
      </dgm:t>
    </dgm:pt>
    <dgm:pt modelId="{12A93E3E-E40C-4C27-A043-6AEB6ECA2939}">
      <dgm:prSet custT="1"/>
      <dgm:spPr/>
      <dgm:t>
        <a:bodyPr/>
        <a:lstStyle/>
        <a:p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ата-аналармен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педагогикалық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бағытта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әңгімелесу</a:t>
          </a:r>
          <a:endParaRPr lang="ru-RU" sz="1600" dirty="0">
            <a:solidFill>
              <a:srgbClr val="FFFF00"/>
            </a:solidFill>
          </a:endParaRPr>
        </a:p>
      </dgm:t>
    </dgm:pt>
    <dgm:pt modelId="{99813A1D-3993-49EB-ADE4-A8CD17D4664E}" type="sibTrans" cxnId="{605389E1-7A2B-48C8-BCD0-5BCEE77821C4}">
      <dgm:prSet/>
      <dgm:spPr/>
      <dgm:t>
        <a:bodyPr/>
        <a:lstStyle/>
        <a:p>
          <a:endParaRPr lang="ru-RU"/>
        </a:p>
      </dgm:t>
    </dgm:pt>
    <dgm:pt modelId="{EEABB859-B613-47B4-B986-E1E37C3E9F3D}" type="parTrans" cxnId="{605389E1-7A2B-48C8-BCD0-5BCEE77821C4}">
      <dgm:prSet/>
      <dgm:spPr/>
      <dgm:t>
        <a:bodyPr/>
        <a:lstStyle/>
        <a:p>
          <a:endParaRPr lang="ru-RU"/>
        </a:p>
      </dgm:t>
    </dgm:pt>
    <dgm:pt modelId="{660B82DB-EEF7-430E-AABC-F08B65F3A651}">
      <dgm:prSet custT="1"/>
      <dgm:spPr/>
      <dgm:t>
        <a:bodyPr/>
        <a:lstStyle/>
        <a:p>
          <a:r>
            <a:rPr lang="kk-KZ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отбасына бару, </a:t>
          </a:r>
          <a:r>
            <a:rPr lang="ru-RU" sz="1600" b="1" i="1" u="none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топ </a:t>
          </a:r>
          <a:r>
            <a:rPr lang="ru-RU" sz="1600" b="1" i="1" u="none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жиналыстары</a:t>
          </a:r>
          <a:endParaRPr lang="ru-RU" sz="1600" b="1" i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F52E6B-06BE-436B-B16E-CA8C4BAFD944}" type="parTrans" cxnId="{BB1C4218-0CC1-4143-94B4-C8FD1ECB5C1D}">
      <dgm:prSet/>
      <dgm:spPr/>
      <dgm:t>
        <a:bodyPr/>
        <a:lstStyle/>
        <a:p>
          <a:endParaRPr lang="ru-RU"/>
        </a:p>
      </dgm:t>
    </dgm:pt>
    <dgm:pt modelId="{C459FC65-B823-4993-B3CA-C23481343698}" type="sibTrans" cxnId="{BB1C4218-0CC1-4143-94B4-C8FD1ECB5C1D}">
      <dgm:prSet/>
      <dgm:spPr/>
      <dgm:t>
        <a:bodyPr/>
        <a:lstStyle/>
        <a:p>
          <a:endParaRPr lang="ru-RU"/>
        </a:p>
      </dgm:t>
    </dgm:pt>
    <dgm:pt modelId="{418B1686-5889-4DB5-B09B-FCF69E6D1259}" type="pres">
      <dgm:prSet presAssocID="{21E9DB2A-DE60-4F93-BEC7-66FD35263C7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750A99-09FA-44AF-9CDA-93BEB9AC9F67}" type="pres">
      <dgm:prSet presAssocID="{6A21E10C-AE40-4B77-B945-995082109679}" presName="centerShape" presStyleLbl="node0" presStyleIdx="0" presStyleCnt="1" custScaleX="167432" custScaleY="157327" custLinFactNeighborX="484" custLinFactNeighborY="-3681"/>
      <dgm:spPr/>
      <dgm:t>
        <a:bodyPr/>
        <a:lstStyle/>
        <a:p>
          <a:endParaRPr lang="ru-RU"/>
        </a:p>
      </dgm:t>
    </dgm:pt>
    <dgm:pt modelId="{E172F886-8522-44B6-9BBE-5CE8F08A49D2}" type="pres">
      <dgm:prSet presAssocID="{D6CCC0B0-77D6-4224-9CF9-C53F4F4B6E17}" presName="parTrans" presStyleLbl="sibTrans2D1" presStyleIdx="0" presStyleCnt="7"/>
      <dgm:spPr/>
      <dgm:t>
        <a:bodyPr/>
        <a:lstStyle/>
        <a:p>
          <a:endParaRPr lang="ru-RU"/>
        </a:p>
      </dgm:t>
    </dgm:pt>
    <dgm:pt modelId="{0E17334D-B670-46BE-BC8E-8545DA9FD2EA}" type="pres">
      <dgm:prSet presAssocID="{D6CCC0B0-77D6-4224-9CF9-C53F4F4B6E17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B07F039D-A715-46BE-AFE4-5D2A8B2999D3}" type="pres">
      <dgm:prSet presAssocID="{C977A2CC-67B0-4AC7-A68A-0BDF485AD9FF}" presName="node" presStyleLbl="node1" presStyleIdx="0" presStyleCnt="7" custScaleX="110087" custScaleY="98844" custRadScaleRad="83831" custRadScaleInc="-679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875B8-8402-43F3-AC22-BC73CE365068}" type="pres">
      <dgm:prSet presAssocID="{B6969D8E-914E-4849-BBE3-A24BE238A632}" presName="parTrans" presStyleLbl="sibTrans2D1" presStyleIdx="1" presStyleCnt="7"/>
      <dgm:spPr/>
      <dgm:t>
        <a:bodyPr/>
        <a:lstStyle/>
        <a:p>
          <a:endParaRPr lang="ru-RU"/>
        </a:p>
      </dgm:t>
    </dgm:pt>
    <dgm:pt modelId="{C4D05A51-922C-4532-9E47-C691FA650909}" type="pres">
      <dgm:prSet presAssocID="{B6969D8E-914E-4849-BBE3-A24BE238A632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21347D85-91C2-45F6-9FB2-02460568A6D7}" type="pres">
      <dgm:prSet presAssocID="{85AADDB5-7176-46AA-8152-F37D837A5047}" presName="node" presStyleLbl="node1" presStyleIdx="1" presStyleCnt="7" custScaleX="109859" custScaleY="98044" custRadScaleRad="104762" custRadScaleInc="-479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AFD94-4843-4254-85BB-2DD8BF99BB47}" type="pres">
      <dgm:prSet presAssocID="{142FB260-FF0C-4972-8261-6B43BA86D848}" presName="parTrans" presStyleLbl="sibTrans2D1" presStyleIdx="2" presStyleCnt="7"/>
      <dgm:spPr/>
      <dgm:t>
        <a:bodyPr/>
        <a:lstStyle/>
        <a:p>
          <a:endParaRPr lang="ru-RU"/>
        </a:p>
      </dgm:t>
    </dgm:pt>
    <dgm:pt modelId="{67E85538-9982-4F7D-890E-662CB76D79D1}" type="pres">
      <dgm:prSet presAssocID="{142FB260-FF0C-4972-8261-6B43BA86D848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BB9E8D40-EC41-4185-8D88-0C21A68F76B9}" type="pres">
      <dgm:prSet presAssocID="{0FD6287D-7771-45B5-A88D-BD752A3084FF}" presName="node" presStyleLbl="node1" presStyleIdx="2" presStyleCnt="7" custScaleX="110186" custScaleY="102001" custRadScaleRad="104447" custRadScaleInc="-95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5DF12-836D-43DC-9233-86F616844C7D}" type="pres">
      <dgm:prSet presAssocID="{B103C84E-0040-4362-94CB-BB9EF48B6048}" presName="parTrans" presStyleLbl="sibTrans2D1" presStyleIdx="3" presStyleCnt="7"/>
      <dgm:spPr/>
      <dgm:t>
        <a:bodyPr/>
        <a:lstStyle/>
        <a:p>
          <a:endParaRPr lang="ru-RU"/>
        </a:p>
      </dgm:t>
    </dgm:pt>
    <dgm:pt modelId="{A89B51F4-1EB3-46F7-832F-074D131E94C8}" type="pres">
      <dgm:prSet presAssocID="{B103C84E-0040-4362-94CB-BB9EF48B6048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E7A31006-2ED4-45BE-A9E7-2B6405EC8DCB}" type="pres">
      <dgm:prSet presAssocID="{6A1FBB45-0D23-4D16-A3F9-DACA8BD26697}" presName="node" presStyleLbl="node1" presStyleIdx="3" presStyleCnt="7" custScaleX="102102" custScaleY="92872" custRadScaleRad="103688" custRadScaleInc="-691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6F260-1663-48A3-B064-3E65DD659AE2}" type="pres">
      <dgm:prSet presAssocID="{19F52E6B-06BE-436B-B16E-CA8C4BAFD944}" presName="parTrans" presStyleLbl="sibTrans2D1" presStyleIdx="4" presStyleCnt="7"/>
      <dgm:spPr/>
      <dgm:t>
        <a:bodyPr/>
        <a:lstStyle/>
        <a:p>
          <a:endParaRPr lang="ru-RU"/>
        </a:p>
      </dgm:t>
    </dgm:pt>
    <dgm:pt modelId="{64554851-5246-4C5B-B637-98D2C587FF3B}" type="pres">
      <dgm:prSet presAssocID="{19F52E6B-06BE-436B-B16E-CA8C4BAFD944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847BD117-4951-4D7D-B68E-72F03E52B380}" type="pres">
      <dgm:prSet presAssocID="{660B82DB-EEF7-430E-AABC-F08B65F3A651}" presName="node" presStyleLbl="node1" presStyleIdx="4" presStyleCnt="7" custScaleX="100003" custScaleY="93047" custRadScaleRad="105829" custRadScaleInc="-695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21D99-E290-44AF-B3E1-B35F5A422040}" type="pres">
      <dgm:prSet presAssocID="{EEABB859-B613-47B4-B986-E1E37C3E9F3D}" presName="parTrans" presStyleLbl="sibTrans2D1" presStyleIdx="5" presStyleCnt="7"/>
      <dgm:spPr/>
      <dgm:t>
        <a:bodyPr/>
        <a:lstStyle/>
        <a:p>
          <a:endParaRPr lang="ru-RU"/>
        </a:p>
      </dgm:t>
    </dgm:pt>
    <dgm:pt modelId="{A7929D21-6E9C-4E65-99FC-2744F48FD056}" type="pres">
      <dgm:prSet presAssocID="{EEABB859-B613-47B4-B986-E1E37C3E9F3D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32EDA74D-E1A3-497B-A657-D74909F73797}" type="pres">
      <dgm:prSet presAssocID="{12A93E3E-E40C-4C27-A043-6AEB6ECA2939}" presName="node" presStyleLbl="node1" presStyleIdx="5" presStyleCnt="7" custScaleX="108435" custScaleY="95999" custRadScaleRad="100610" custRadScaleInc="-55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332F0-2A64-4851-BB78-7CDFC7F90E65}" type="pres">
      <dgm:prSet presAssocID="{84F0A510-4B9B-430A-AD51-E375259FDC9C}" presName="parTrans" presStyleLbl="sibTrans2D1" presStyleIdx="6" presStyleCnt="7"/>
      <dgm:spPr/>
      <dgm:t>
        <a:bodyPr/>
        <a:lstStyle/>
        <a:p>
          <a:endParaRPr lang="ru-RU"/>
        </a:p>
      </dgm:t>
    </dgm:pt>
    <dgm:pt modelId="{68030407-687F-4DCC-BDCC-A79D17E55158}" type="pres">
      <dgm:prSet presAssocID="{84F0A510-4B9B-430A-AD51-E375259FDC9C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B02A8125-7E93-441E-9B38-4D9182690D3F}" type="pres">
      <dgm:prSet presAssocID="{C60C828F-4726-4F55-9E5F-152DE318BF2F}" presName="node" presStyleLbl="node1" presStyleIdx="6" presStyleCnt="7" custScaleX="104940" custScaleY="101969" custRadScaleRad="103162" custRadScaleInc="698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97C844-56D0-49DC-91FC-1BA7CA1EBF14}" type="presOf" srcId="{C977A2CC-67B0-4AC7-A68A-0BDF485AD9FF}" destId="{B07F039D-A715-46BE-AFE4-5D2A8B2999D3}" srcOrd="0" destOrd="0" presId="urn:microsoft.com/office/officeart/2005/8/layout/radial5"/>
    <dgm:cxn modelId="{605389E1-7A2B-48C8-BCD0-5BCEE77821C4}" srcId="{6A21E10C-AE40-4B77-B945-995082109679}" destId="{12A93E3E-E40C-4C27-A043-6AEB6ECA2939}" srcOrd="5" destOrd="0" parTransId="{EEABB859-B613-47B4-B986-E1E37C3E9F3D}" sibTransId="{99813A1D-3993-49EB-ADE4-A8CD17D4664E}"/>
    <dgm:cxn modelId="{B717A914-C5BA-4F22-95FA-DFAB760F9645}" srcId="{6A21E10C-AE40-4B77-B945-995082109679}" destId="{85AADDB5-7176-46AA-8152-F37D837A5047}" srcOrd="1" destOrd="0" parTransId="{B6969D8E-914E-4849-BBE3-A24BE238A632}" sibTransId="{456F92F9-19FE-42B6-9265-5BBEF2BFEB42}"/>
    <dgm:cxn modelId="{58CF974A-2248-4358-B562-59D7D976731F}" type="presOf" srcId="{19F52E6B-06BE-436B-B16E-CA8C4BAFD944}" destId="{64554851-5246-4C5B-B637-98D2C587FF3B}" srcOrd="1" destOrd="0" presId="urn:microsoft.com/office/officeart/2005/8/layout/radial5"/>
    <dgm:cxn modelId="{0062FE99-7AEE-4FCA-9291-F59238ECF07D}" srcId="{F417D5E1-9515-4D2F-AF6E-035632BA4720}" destId="{31407144-99A2-487C-9322-9552BA8E5AE0}" srcOrd="0" destOrd="0" parTransId="{FC1CABB4-FECC-4873-ADD3-EA5CF8E74A96}" sibTransId="{E6E8A2FA-5622-493A-B5F8-C65105DD4A0E}"/>
    <dgm:cxn modelId="{EAA6537C-B31C-45D7-B6BC-16793A51C48D}" type="presOf" srcId="{B6969D8E-914E-4849-BBE3-A24BE238A632}" destId="{B53875B8-8402-43F3-AC22-BC73CE365068}" srcOrd="0" destOrd="0" presId="urn:microsoft.com/office/officeart/2005/8/layout/radial5"/>
    <dgm:cxn modelId="{765798DB-CCCD-45AE-B099-FAEFAA5EAA6C}" type="presOf" srcId="{12A93E3E-E40C-4C27-A043-6AEB6ECA2939}" destId="{32EDA74D-E1A3-497B-A657-D74909F73797}" srcOrd="0" destOrd="0" presId="urn:microsoft.com/office/officeart/2005/8/layout/radial5"/>
    <dgm:cxn modelId="{3C0F858F-C982-4A3B-A961-9E2EC806A201}" type="presOf" srcId="{84F0A510-4B9B-430A-AD51-E375259FDC9C}" destId="{68030407-687F-4DCC-BDCC-A79D17E55158}" srcOrd="1" destOrd="0" presId="urn:microsoft.com/office/officeart/2005/8/layout/radial5"/>
    <dgm:cxn modelId="{EEAF7FB0-E20D-48F1-918E-87E31335656C}" srcId="{6A21E10C-AE40-4B77-B945-995082109679}" destId="{C977A2CC-67B0-4AC7-A68A-0BDF485AD9FF}" srcOrd="0" destOrd="0" parTransId="{D6CCC0B0-77D6-4224-9CF9-C53F4F4B6E17}" sibTransId="{4307CE63-5539-44DF-8BCC-62961AD9CB21}"/>
    <dgm:cxn modelId="{FE57568E-25C0-4619-B489-4400FA7EFE78}" type="presOf" srcId="{EEABB859-B613-47B4-B986-E1E37C3E9F3D}" destId="{A7929D21-6E9C-4E65-99FC-2744F48FD056}" srcOrd="1" destOrd="0" presId="urn:microsoft.com/office/officeart/2005/8/layout/radial5"/>
    <dgm:cxn modelId="{BB1C4218-0CC1-4143-94B4-C8FD1ECB5C1D}" srcId="{6A21E10C-AE40-4B77-B945-995082109679}" destId="{660B82DB-EEF7-430E-AABC-F08B65F3A651}" srcOrd="4" destOrd="0" parTransId="{19F52E6B-06BE-436B-B16E-CA8C4BAFD944}" sibTransId="{C459FC65-B823-4993-B3CA-C23481343698}"/>
    <dgm:cxn modelId="{5BB5E149-17F5-429B-9AA2-42F6204A4A4E}" srcId="{F417D5E1-9515-4D2F-AF6E-035632BA4720}" destId="{1633BF41-FB2F-47D7-A595-18518DFEAB30}" srcOrd="1" destOrd="0" parTransId="{26A59195-DA29-46FF-A72E-C7DA4747A33A}" sibTransId="{5CAF7AC3-FE13-406C-A601-1D2548AAA983}"/>
    <dgm:cxn modelId="{D9F2F0F4-01C8-46B4-BFD2-B7B2C0BCD6A7}" srcId="{21E9DB2A-DE60-4F93-BEC7-66FD35263C76}" destId="{6A21E10C-AE40-4B77-B945-995082109679}" srcOrd="0" destOrd="0" parTransId="{F1AC02CF-9E12-48B0-AD35-33636FDC11E1}" sibTransId="{E85A355F-D145-4417-9C8F-3D80E1193DB5}"/>
    <dgm:cxn modelId="{A08710E2-D8D1-4D2B-9754-B96F1D53BC00}" srcId="{21E9DB2A-DE60-4F93-BEC7-66FD35263C76}" destId="{63F75E86-54FA-458C-8571-77BE6B75218C}" srcOrd="2" destOrd="0" parTransId="{24E90D9D-0052-45E9-B88C-E785759CFDCB}" sibTransId="{8FA9957F-3E01-4470-851B-2482A03C73E1}"/>
    <dgm:cxn modelId="{24D6968E-4A03-47BF-A841-ECDD8BF244C5}" srcId="{6A21E10C-AE40-4B77-B945-995082109679}" destId="{0FD6287D-7771-45B5-A88D-BD752A3084FF}" srcOrd="2" destOrd="0" parTransId="{142FB260-FF0C-4972-8261-6B43BA86D848}" sibTransId="{3380A380-C7A8-4668-9FF0-FC119345CBCA}"/>
    <dgm:cxn modelId="{D1D9A3C2-F70B-4FC3-B374-B99C14EC1FD5}" type="presOf" srcId="{85AADDB5-7176-46AA-8152-F37D837A5047}" destId="{21347D85-91C2-45F6-9FB2-02460568A6D7}" srcOrd="0" destOrd="0" presId="urn:microsoft.com/office/officeart/2005/8/layout/radial5"/>
    <dgm:cxn modelId="{8DA91ECB-7BA8-4623-9462-E602A2A41631}" srcId="{21E9DB2A-DE60-4F93-BEC7-66FD35263C76}" destId="{4061388F-2F0C-4E42-A19E-AE6C02A5066D}" srcOrd="4" destOrd="0" parTransId="{AED016AB-B8DC-4281-966E-D727C1961696}" sibTransId="{40CA0C08-27EB-4083-BF00-19D67B373E84}"/>
    <dgm:cxn modelId="{C79BE0B8-EE49-46D7-8E3C-1B66179E18D3}" srcId="{21E9DB2A-DE60-4F93-BEC7-66FD35263C76}" destId="{DA8BD106-BD5A-4430-85CA-3DE0C1E7F905}" srcOrd="3" destOrd="0" parTransId="{38C41B07-49DF-4D22-A6F6-4F7A7629BDAC}" sibTransId="{558250E1-DA63-4DEA-8F88-8143DD8F05ED}"/>
    <dgm:cxn modelId="{84C52F3F-AB60-427E-BD53-B05A5B18696B}" type="presOf" srcId="{6A1FBB45-0D23-4D16-A3F9-DACA8BD26697}" destId="{E7A31006-2ED4-45BE-A9E7-2B6405EC8DCB}" srcOrd="0" destOrd="0" presId="urn:microsoft.com/office/officeart/2005/8/layout/radial5"/>
    <dgm:cxn modelId="{407E65C6-F235-4317-AC84-9A3BFE687AEC}" type="presOf" srcId="{21E9DB2A-DE60-4F93-BEC7-66FD35263C76}" destId="{418B1686-5889-4DB5-B09B-FCF69E6D1259}" srcOrd="0" destOrd="0" presId="urn:microsoft.com/office/officeart/2005/8/layout/radial5"/>
    <dgm:cxn modelId="{FBFE8E80-2EF2-4453-B5CA-5A2E02BD2EBF}" type="presOf" srcId="{EEABB859-B613-47B4-B986-E1E37C3E9F3D}" destId="{29E21D99-E290-44AF-B3E1-B35F5A422040}" srcOrd="0" destOrd="0" presId="urn:microsoft.com/office/officeart/2005/8/layout/radial5"/>
    <dgm:cxn modelId="{67820426-54CB-44C9-A005-03F11D9DF543}" type="presOf" srcId="{B6969D8E-914E-4849-BBE3-A24BE238A632}" destId="{C4D05A51-922C-4532-9E47-C691FA650909}" srcOrd="1" destOrd="0" presId="urn:microsoft.com/office/officeart/2005/8/layout/radial5"/>
    <dgm:cxn modelId="{C3B7A4A0-394F-42F2-940B-1DFE2D9348F6}" type="presOf" srcId="{C60C828F-4726-4F55-9E5F-152DE318BF2F}" destId="{B02A8125-7E93-441E-9B38-4D9182690D3F}" srcOrd="0" destOrd="0" presId="urn:microsoft.com/office/officeart/2005/8/layout/radial5"/>
    <dgm:cxn modelId="{4AFAE08B-A79A-42AF-B91E-D94B099FB5D0}" type="presOf" srcId="{84F0A510-4B9B-430A-AD51-E375259FDC9C}" destId="{DD5332F0-2A64-4851-BB78-7CDFC7F90E65}" srcOrd="0" destOrd="0" presId="urn:microsoft.com/office/officeart/2005/8/layout/radial5"/>
    <dgm:cxn modelId="{74827BD3-F7BA-4B66-AECA-FEB31863A55E}" type="presOf" srcId="{B103C84E-0040-4362-94CB-BB9EF48B6048}" destId="{9785DF12-836D-43DC-9233-86F616844C7D}" srcOrd="0" destOrd="0" presId="urn:microsoft.com/office/officeart/2005/8/layout/radial5"/>
    <dgm:cxn modelId="{AC42B082-02CF-4F0C-A5BE-CAFA150D6E5C}" type="presOf" srcId="{142FB260-FF0C-4972-8261-6B43BA86D848}" destId="{D9BAFD94-4843-4254-85BB-2DD8BF99BB47}" srcOrd="0" destOrd="0" presId="urn:microsoft.com/office/officeart/2005/8/layout/radial5"/>
    <dgm:cxn modelId="{0014D5CC-A03D-4EA2-950D-735583843AFB}" type="presOf" srcId="{0FD6287D-7771-45B5-A88D-BD752A3084FF}" destId="{BB9E8D40-EC41-4185-8D88-0C21A68F76B9}" srcOrd="0" destOrd="0" presId="urn:microsoft.com/office/officeart/2005/8/layout/radial5"/>
    <dgm:cxn modelId="{85BFFB49-7642-4935-A0B2-9AB70DA6FA83}" type="presOf" srcId="{D6CCC0B0-77D6-4224-9CF9-C53F4F4B6E17}" destId="{0E17334D-B670-46BE-BC8E-8545DA9FD2EA}" srcOrd="1" destOrd="0" presId="urn:microsoft.com/office/officeart/2005/8/layout/radial5"/>
    <dgm:cxn modelId="{DB3FA24E-9B72-4501-B973-55536554B0AA}" srcId="{21E9DB2A-DE60-4F93-BEC7-66FD35263C76}" destId="{F417D5E1-9515-4D2F-AF6E-035632BA4720}" srcOrd="1" destOrd="0" parTransId="{E043E579-DD8E-4777-AE5A-D84EF62082C5}" sibTransId="{BB016443-8F4F-4815-9316-87C2A70AF7D8}"/>
    <dgm:cxn modelId="{27E9E0AE-4734-483D-9A60-7C5EDE9297B6}" srcId="{6A21E10C-AE40-4B77-B945-995082109679}" destId="{6A1FBB45-0D23-4D16-A3F9-DACA8BD26697}" srcOrd="3" destOrd="0" parTransId="{B103C84E-0040-4362-94CB-BB9EF48B6048}" sibTransId="{D3888355-4A9C-4DAF-A76A-6F99592F5E72}"/>
    <dgm:cxn modelId="{5DFE84E1-3748-4D7D-9AE9-B8116A46BBB8}" srcId="{F417D5E1-9515-4D2F-AF6E-035632BA4720}" destId="{4B206A45-4014-4D31-A414-FE094D670AF6}" srcOrd="2" destOrd="0" parTransId="{2BE9E0A6-D2CF-4A4D-9489-A797024B6EC6}" sibTransId="{7C4C1492-200E-4702-8420-4732AF99C8DE}"/>
    <dgm:cxn modelId="{E7B2A195-0171-48DE-84B8-A128DD9F1E84}" type="presOf" srcId="{142FB260-FF0C-4972-8261-6B43BA86D848}" destId="{67E85538-9982-4F7D-890E-662CB76D79D1}" srcOrd="1" destOrd="0" presId="urn:microsoft.com/office/officeart/2005/8/layout/radial5"/>
    <dgm:cxn modelId="{3D94EA4A-BE03-48FB-ABF3-9540873564C1}" type="presOf" srcId="{6A21E10C-AE40-4B77-B945-995082109679}" destId="{56750A99-09FA-44AF-9CDA-93BEB9AC9F67}" srcOrd="0" destOrd="0" presId="urn:microsoft.com/office/officeart/2005/8/layout/radial5"/>
    <dgm:cxn modelId="{67623D2D-B49B-44F5-AC8A-2C290D5FB1E0}" type="presOf" srcId="{19F52E6B-06BE-436B-B16E-CA8C4BAFD944}" destId="{AFF6F260-1663-48A3-B064-3E65DD659AE2}" srcOrd="0" destOrd="0" presId="urn:microsoft.com/office/officeart/2005/8/layout/radial5"/>
    <dgm:cxn modelId="{8680F02D-42BB-4E0E-AD09-16DE260E7BE6}" type="presOf" srcId="{660B82DB-EEF7-430E-AABC-F08B65F3A651}" destId="{847BD117-4951-4D7D-B68E-72F03E52B380}" srcOrd="0" destOrd="0" presId="urn:microsoft.com/office/officeart/2005/8/layout/radial5"/>
    <dgm:cxn modelId="{A50734ED-50AF-4DD3-8817-B9AA4B032954}" type="presOf" srcId="{B103C84E-0040-4362-94CB-BB9EF48B6048}" destId="{A89B51F4-1EB3-46F7-832F-074D131E94C8}" srcOrd="1" destOrd="0" presId="urn:microsoft.com/office/officeart/2005/8/layout/radial5"/>
    <dgm:cxn modelId="{6BA4281A-DCAF-43BD-8545-91E9D0D69B79}" type="presOf" srcId="{D6CCC0B0-77D6-4224-9CF9-C53F4F4B6E17}" destId="{E172F886-8522-44B6-9BBE-5CE8F08A49D2}" srcOrd="0" destOrd="0" presId="urn:microsoft.com/office/officeart/2005/8/layout/radial5"/>
    <dgm:cxn modelId="{43AFF82D-3006-418B-9F6F-1DF98C1A0C81}" srcId="{6A21E10C-AE40-4B77-B945-995082109679}" destId="{C60C828F-4726-4F55-9E5F-152DE318BF2F}" srcOrd="6" destOrd="0" parTransId="{84F0A510-4B9B-430A-AD51-E375259FDC9C}" sibTransId="{F178019C-CA17-4BCE-B636-2DF4275887B5}"/>
    <dgm:cxn modelId="{5F19AEBE-CF37-40F0-B9CB-B0261BD3E471}" type="presParOf" srcId="{418B1686-5889-4DB5-B09B-FCF69E6D1259}" destId="{56750A99-09FA-44AF-9CDA-93BEB9AC9F67}" srcOrd="0" destOrd="0" presId="urn:microsoft.com/office/officeart/2005/8/layout/radial5"/>
    <dgm:cxn modelId="{B6773067-2057-4C06-93B1-8EB61F216DB9}" type="presParOf" srcId="{418B1686-5889-4DB5-B09B-FCF69E6D1259}" destId="{E172F886-8522-44B6-9BBE-5CE8F08A49D2}" srcOrd="1" destOrd="0" presId="urn:microsoft.com/office/officeart/2005/8/layout/radial5"/>
    <dgm:cxn modelId="{D4F9DCAB-2C4C-44D5-A0EE-2717842CEB3E}" type="presParOf" srcId="{E172F886-8522-44B6-9BBE-5CE8F08A49D2}" destId="{0E17334D-B670-46BE-BC8E-8545DA9FD2EA}" srcOrd="0" destOrd="0" presId="urn:microsoft.com/office/officeart/2005/8/layout/radial5"/>
    <dgm:cxn modelId="{4C63D02E-9D0F-4C7E-83A2-ED16B6002369}" type="presParOf" srcId="{418B1686-5889-4DB5-B09B-FCF69E6D1259}" destId="{B07F039D-A715-46BE-AFE4-5D2A8B2999D3}" srcOrd="2" destOrd="0" presId="urn:microsoft.com/office/officeart/2005/8/layout/radial5"/>
    <dgm:cxn modelId="{FDB6B45D-EFDA-4CA0-A82D-6398CC5BDF5A}" type="presParOf" srcId="{418B1686-5889-4DB5-B09B-FCF69E6D1259}" destId="{B53875B8-8402-43F3-AC22-BC73CE365068}" srcOrd="3" destOrd="0" presId="urn:microsoft.com/office/officeart/2005/8/layout/radial5"/>
    <dgm:cxn modelId="{65059238-E3F8-4783-9750-A00FCB692173}" type="presParOf" srcId="{B53875B8-8402-43F3-AC22-BC73CE365068}" destId="{C4D05A51-922C-4532-9E47-C691FA650909}" srcOrd="0" destOrd="0" presId="urn:microsoft.com/office/officeart/2005/8/layout/radial5"/>
    <dgm:cxn modelId="{4AC33A1E-EAED-461F-B921-C3C1CAFA9DE2}" type="presParOf" srcId="{418B1686-5889-4DB5-B09B-FCF69E6D1259}" destId="{21347D85-91C2-45F6-9FB2-02460568A6D7}" srcOrd="4" destOrd="0" presId="urn:microsoft.com/office/officeart/2005/8/layout/radial5"/>
    <dgm:cxn modelId="{F59D3F44-A0AB-4F50-99B0-C7125DD6CA8E}" type="presParOf" srcId="{418B1686-5889-4DB5-B09B-FCF69E6D1259}" destId="{D9BAFD94-4843-4254-85BB-2DD8BF99BB47}" srcOrd="5" destOrd="0" presId="urn:microsoft.com/office/officeart/2005/8/layout/radial5"/>
    <dgm:cxn modelId="{AA5900F8-458C-42E7-865D-744E6764294A}" type="presParOf" srcId="{D9BAFD94-4843-4254-85BB-2DD8BF99BB47}" destId="{67E85538-9982-4F7D-890E-662CB76D79D1}" srcOrd="0" destOrd="0" presId="urn:microsoft.com/office/officeart/2005/8/layout/radial5"/>
    <dgm:cxn modelId="{BDB8210C-6405-4F59-8A58-037FA5F6ADED}" type="presParOf" srcId="{418B1686-5889-4DB5-B09B-FCF69E6D1259}" destId="{BB9E8D40-EC41-4185-8D88-0C21A68F76B9}" srcOrd="6" destOrd="0" presId="urn:microsoft.com/office/officeart/2005/8/layout/radial5"/>
    <dgm:cxn modelId="{90C1FF47-0DCF-44BE-A916-F6DDC6578FA2}" type="presParOf" srcId="{418B1686-5889-4DB5-B09B-FCF69E6D1259}" destId="{9785DF12-836D-43DC-9233-86F616844C7D}" srcOrd="7" destOrd="0" presId="urn:microsoft.com/office/officeart/2005/8/layout/radial5"/>
    <dgm:cxn modelId="{E15BD8D9-02D5-4638-ACB8-439FB4FB8156}" type="presParOf" srcId="{9785DF12-836D-43DC-9233-86F616844C7D}" destId="{A89B51F4-1EB3-46F7-832F-074D131E94C8}" srcOrd="0" destOrd="0" presId="urn:microsoft.com/office/officeart/2005/8/layout/radial5"/>
    <dgm:cxn modelId="{3A3666C4-9976-42A2-BC91-9C55612C0270}" type="presParOf" srcId="{418B1686-5889-4DB5-B09B-FCF69E6D1259}" destId="{E7A31006-2ED4-45BE-A9E7-2B6405EC8DCB}" srcOrd="8" destOrd="0" presId="urn:microsoft.com/office/officeart/2005/8/layout/radial5"/>
    <dgm:cxn modelId="{9F0AE622-5057-45DA-ABD0-0F7F94FE64B6}" type="presParOf" srcId="{418B1686-5889-4DB5-B09B-FCF69E6D1259}" destId="{AFF6F260-1663-48A3-B064-3E65DD659AE2}" srcOrd="9" destOrd="0" presId="urn:microsoft.com/office/officeart/2005/8/layout/radial5"/>
    <dgm:cxn modelId="{021FE35A-9B9E-47D9-9431-346FA5322470}" type="presParOf" srcId="{AFF6F260-1663-48A3-B064-3E65DD659AE2}" destId="{64554851-5246-4C5B-B637-98D2C587FF3B}" srcOrd="0" destOrd="0" presId="urn:microsoft.com/office/officeart/2005/8/layout/radial5"/>
    <dgm:cxn modelId="{F3B7C373-56C2-4169-9D8C-167AA5A27D11}" type="presParOf" srcId="{418B1686-5889-4DB5-B09B-FCF69E6D1259}" destId="{847BD117-4951-4D7D-B68E-72F03E52B380}" srcOrd="10" destOrd="0" presId="urn:microsoft.com/office/officeart/2005/8/layout/radial5"/>
    <dgm:cxn modelId="{E2C25D24-A42F-43E0-8583-F95F41751F3E}" type="presParOf" srcId="{418B1686-5889-4DB5-B09B-FCF69E6D1259}" destId="{29E21D99-E290-44AF-B3E1-B35F5A422040}" srcOrd="11" destOrd="0" presId="urn:microsoft.com/office/officeart/2005/8/layout/radial5"/>
    <dgm:cxn modelId="{B9B55972-1DD5-446E-9405-168FD99DA8C5}" type="presParOf" srcId="{29E21D99-E290-44AF-B3E1-B35F5A422040}" destId="{A7929D21-6E9C-4E65-99FC-2744F48FD056}" srcOrd="0" destOrd="0" presId="urn:microsoft.com/office/officeart/2005/8/layout/radial5"/>
    <dgm:cxn modelId="{CB9E8540-64FE-48B3-8204-C2C721037851}" type="presParOf" srcId="{418B1686-5889-4DB5-B09B-FCF69E6D1259}" destId="{32EDA74D-E1A3-497B-A657-D74909F73797}" srcOrd="12" destOrd="0" presId="urn:microsoft.com/office/officeart/2005/8/layout/radial5"/>
    <dgm:cxn modelId="{2818DBE1-AC21-4F89-8944-6F18EAD2E95D}" type="presParOf" srcId="{418B1686-5889-4DB5-B09B-FCF69E6D1259}" destId="{DD5332F0-2A64-4851-BB78-7CDFC7F90E65}" srcOrd="13" destOrd="0" presId="urn:microsoft.com/office/officeart/2005/8/layout/radial5"/>
    <dgm:cxn modelId="{6664241C-48AD-4A44-9F36-CF96C7286757}" type="presParOf" srcId="{DD5332F0-2A64-4851-BB78-7CDFC7F90E65}" destId="{68030407-687F-4DCC-BDCC-A79D17E55158}" srcOrd="0" destOrd="0" presId="urn:microsoft.com/office/officeart/2005/8/layout/radial5"/>
    <dgm:cxn modelId="{44F53FCF-F513-447B-BDB7-28C94745F07E}" type="presParOf" srcId="{418B1686-5889-4DB5-B09B-FCF69E6D1259}" destId="{B02A8125-7E93-441E-9B38-4D9182690D3F}" srcOrd="14" destOrd="0" presId="urn:microsoft.com/office/officeart/2005/8/layout/radial5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C8EE9F-5A56-4953-A7CE-748FD9FE98C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B3F81F-EBE9-497D-921E-E6E46E92478B}">
      <dgm:prSet custT="1"/>
      <dgm:spPr>
        <a:solidFill>
          <a:srgbClr val="C00000"/>
        </a:solidFill>
      </dgm:spPr>
      <dgm:t>
        <a:bodyPr vert="vert"/>
        <a:lstStyle/>
        <a:p>
          <a:r>
            <a:rPr lang="kk-KZ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Осы</a:t>
          </a:r>
        </a:p>
        <a:p>
          <a:r>
            <a:rPr lang="kk-KZ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жастағы</a:t>
          </a:r>
        </a:p>
        <a:p>
          <a:r>
            <a:rPr lang="kk-KZ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балалардың</a:t>
          </a:r>
        </a:p>
        <a:p>
          <a:r>
            <a:rPr lang="kk-KZ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ерекшеліктер</a:t>
          </a:r>
          <a:r>
            <a:rPr lang="kk-KZ" sz="1800" b="1" dirty="0" smtClean="0">
              <a:solidFill>
                <a:srgbClr val="FFFF00"/>
              </a:solidFill>
            </a:rPr>
            <a:t>і</a:t>
          </a:r>
          <a:endParaRPr lang="ru-RU" sz="1800" b="1" dirty="0">
            <a:solidFill>
              <a:srgbClr val="FFFF00"/>
            </a:solidFill>
          </a:endParaRPr>
        </a:p>
      </dgm:t>
    </dgm:pt>
    <dgm:pt modelId="{6F739F15-DD9A-4702-A669-6E166BF6DDFD}" type="parTrans" cxnId="{784AC1CB-57DF-4313-A80E-0B7378F89695}">
      <dgm:prSet/>
      <dgm:spPr/>
      <dgm:t>
        <a:bodyPr/>
        <a:lstStyle/>
        <a:p>
          <a:endParaRPr lang="ru-RU"/>
        </a:p>
      </dgm:t>
    </dgm:pt>
    <dgm:pt modelId="{868713CC-A80F-4C5B-A690-434CB2661CFF}" type="sibTrans" cxnId="{784AC1CB-57DF-4313-A80E-0B7378F89695}">
      <dgm:prSet/>
      <dgm:spPr/>
      <dgm:t>
        <a:bodyPr/>
        <a:lstStyle/>
        <a:p>
          <a:endParaRPr lang="ru-RU"/>
        </a:p>
      </dgm:t>
    </dgm:pt>
    <dgm:pt modelId="{C9E7737E-749B-446B-9ED7-A05B3BDBA0A3}">
      <dgm:prSet custT="1"/>
      <dgm:spPr>
        <a:solidFill>
          <a:srgbClr val="00B0F0"/>
        </a:solidFill>
      </dgm:spPr>
      <dgm:t>
        <a:bodyPr/>
        <a:lstStyle/>
        <a:p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өз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атын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жақын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адамдардың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аттарын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кейбір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киімдердің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жиһаздың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ыдыс-аяқтың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көліктің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жануарлардың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аттарын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білу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түсіну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92C3B0-0F93-4C06-A216-12A8B0088D0C}" type="parTrans" cxnId="{911DBA8B-CBC8-4DEE-B94A-CAFFF139A46D}">
      <dgm:prSet/>
      <dgm:spPr/>
      <dgm:t>
        <a:bodyPr/>
        <a:lstStyle/>
        <a:p>
          <a:endParaRPr lang="ru-RU"/>
        </a:p>
      </dgm:t>
    </dgm:pt>
    <dgm:pt modelId="{E03E8282-6B30-4881-BAB7-DAD4559A3263}" type="sibTrans" cxnId="{911DBA8B-CBC8-4DEE-B94A-CAFFF139A46D}">
      <dgm:prSet/>
      <dgm:spPr/>
      <dgm:t>
        <a:bodyPr/>
        <a:lstStyle/>
        <a:p>
          <a:endParaRPr lang="ru-RU"/>
        </a:p>
      </dgm:t>
    </dgm:pt>
    <dgm:pt modelId="{BA4748A4-05EC-4B34-A0CD-D4CBB61933F5}">
      <dgm:prSet custT="1"/>
      <dgm:spPr>
        <a:solidFill>
          <a:srgbClr val="00B0F0"/>
        </a:solidFill>
      </dgm:spPr>
      <dgm:t>
        <a:bodyPr/>
        <a:lstStyle/>
        <a:p>
          <a:r>
            <a:rPr lang="ru-RU" sz="1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қарапайым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әрекеттерді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(«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ұйқыға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жат», «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отыр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», «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тамақ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ішеміз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», «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қыдыруға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барамыз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т.б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.)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білдіретін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сөздерді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түсіну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ойыншықтармен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заттармен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әрекеттерді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(«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аш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», «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жап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», «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шеш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», «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ки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», «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жина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т.б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.)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түсіну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E552CB-21FC-4C4D-9A80-54B2C02E147B}" type="parTrans" cxnId="{466BC3B1-D4D6-4763-A10B-497CF8CF21FA}">
      <dgm:prSet/>
      <dgm:spPr/>
      <dgm:t>
        <a:bodyPr/>
        <a:lstStyle/>
        <a:p>
          <a:endParaRPr lang="ru-RU"/>
        </a:p>
      </dgm:t>
    </dgm:pt>
    <dgm:pt modelId="{C0087AD7-0E8A-46CF-9D7B-9A598D22BA62}" type="sibTrans" cxnId="{466BC3B1-D4D6-4763-A10B-497CF8CF21FA}">
      <dgm:prSet/>
      <dgm:spPr/>
      <dgm:t>
        <a:bodyPr/>
        <a:lstStyle/>
        <a:p>
          <a:endParaRPr lang="ru-RU"/>
        </a:p>
      </dgm:t>
    </dgm:pt>
    <dgm:pt modelId="{60E2EECD-CDC0-4B6A-921F-FFDB978AA59B}">
      <dgm:prSet custT="1"/>
      <dgm:spPr>
        <a:solidFill>
          <a:srgbClr val="00B0F0"/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өз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денесінің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жеке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бөліктерін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(бет, бас,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құлақ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көз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ауыз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қол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аяқ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),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жануарлардың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ойыншықтардың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дене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бөліктерін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көрсету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 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B11335-53DC-41DE-9450-6664EF298331}" type="parTrans" cxnId="{457CAE12-A8C4-4547-BE84-9E7F4B6E35C0}">
      <dgm:prSet/>
      <dgm:spPr/>
      <dgm:t>
        <a:bodyPr/>
        <a:lstStyle/>
        <a:p>
          <a:endParaRPr lang="ru-RU"/>
        </a:p>
      </dgm:t>
    </dgm:pt>
    <dgm:pt modelId="{C935D218-910F-4DAC-8358-46E070ECB0D0}" type="sibTrans" cxnId="{457CAE12-A8C4-4547-BE84-9E7F4B6E35C0}">
      <dgm:prSet/>
      <dgm:spPr/>
      <dgm:t>
        <a:bodyPr/>
        <a:lstStyle/>
        <a:p>
          <a:endParaRPr lang="ru-RU"/>
        </a:p>
      </dgm:t>
    </dgm:pt>
    <dgm:pt modelId="{2238C5A3-D8FA-4831-B404-4DD7C786EA96}" type="pres">
      <dgm:prSet presAssocID="{A7C8EE9F-5A56-4953-A7CE-748FD9FE98C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478EF4-2D36-48EB-894F-C843A6197861}" type="pres">
      <dgm:prSet presAssocID="{6CB3F81F-EBE9-497D-921E-E6E46E92478B}" presName="root1" presStyleCnt="0"/>
      <dgm:spPr/>
    </dgm:pt>
    <dgm:pt modelId="{25A2C11C-48A7-4FF2-A579-AAA05100766C}" type="pres">
      <dgm:prSet presAssocID="{6CB3F81F-EBE9-497D-921E-E6E46E92478B}" presName="LevelOneTextNode" presStyleLbl="node0" presStyleIdx="0" presStyleCnt="1" custScaleX="169297" custScaleY="775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F8F065-ADA2-485B-8843-FBB8F24CB208}" type="pres">
      <dgm:prSet presAssocID="{6CB3F81F-EBE9-497D-921E-E6E46E92478B}" presName="level2hierChild" presStyleCnt="0"/>
      <dgm:spPr/>
    </dgm:pt>
    <dgm:pt modelId="{1887995E-7948-4CA6-B82F-DFC5C01D1767}" type="pres">
      <dgm:prSet presAssocID="{5992C3B0-0F93-4C06-A216-12A8B0088D0C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A72302B-BC77-4D67-A119-81035DBE2668}" type="pres">
      <dgm:prSet presAssocID="{5992C3B0-0F93-4C06-A216-12A8B0088D0C}" presName="connTx" presStyleLbl="parChTrans1D2" presStyleIdx="0" presStyleCnt="3"/>
      <dgm:spPr/>
      <dgm:t>
        <a:bodyPr/>
        <a:lstStyle/>
        <a:p>
          <a:endParaRPr lang="ru-RU"/>
        </a:p>
      </dgm:t>
    </dgm:pt>
    <dgm:pt modelId="{94C40B56-C7DB-4142-80A3-D6CE3F6B2D25}" type="pres">
      <dgm:prSet presAssocID="{C9E7737E-749B-446B-9ED7-A05B3BDBA0A3}" presName="root2" presStyleCnt="0"/>
      <dgm:spPr/>
    </dgm:pt>
    <dgm:pt modelId="{A4C6B30A-4E83-4200-ADF3-286C1E8763AB}" type="pres">
      <dgm:prSet presAssocID="{C9E7737E-749B-446B-9ED7-A05B3BDBA0A3}" presName="LevelTwoTextNode" presStyleLbl="node2" presStyleIdx="0" presStyleCnt="3" custScaleX="125291" custScaleY="1118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B4AEC2-3A91-42B1-B69C-D6E85399698F}" type="pres">
      <dgm:prSet presAssocID="{C9E7737E-749B-446B-9ED7-A05B3BDBA0A3}" presName="level3hierChild" presStyleCnt="0"/>
      <dgm:spPr/>
    </dgm:pt>
    <dgm:pt modelId="{CBBEDA62-00F6-4FCB-9CF4-276EAFDB5BC6}" type="pres">
      <dgm:prSet presAssocID="{C4B11335-53DC-41DE-9450-6664EF298331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560FC46F-DE47-4E0C-AA3F-B28252AE879B}" type="pres">
      <dgm:prSet presAssocID="{C4B11335-53DC-41DE-9450-6664EF298331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22496F8-A5D7-4ABD-B631-26E01E5B91D9}" type="pres">
      <dgm:prSet presAssocID="{60E2EECD-CDC0-4B6A-921F-FFDB978AA59B}" presName="root2" presStyleCnt="0"/>
      <dgm:spPr/>
    </dgm:pt>
    <dgm:pt modelId="{21ABD17A-AADB-46ED-9EF4-41BB5208678B}" type="pres">
      <dgm:prSet presAssocID="{60E2EECD-CDC0-4B6A-921F-FFDB978AA59B}" presName="LevelTwoTextNode" presStyleLbl="node2" presStyleIdx="1" presStyleCnt="3" custScaleX="125291" custScaleY="115141" custLinFactNeighborX="644" custLinFactNeighborY="125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22DDFB-FA05-4058-BEE4-645B42D8E6D5}" type="pres">
      <dgm:prSet presAssocID="{60E2EECD-CDC0-4B6A-921F-FFDB978AA59B}" presName="level3hierChild" presStyleCnt="0"/>
      <dgm:spPr/>
    </dgm:pt>
    <dgm:pt modelId="{3792F487-491B-4B18-B065-AF30FF341071}" type="pres">
      <dgm:prSet presAssocID="{45E552CB-21FC-4C4D-9A80-54B2C02E147B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0AEDE219-0687-4433-9BD7-C20A2401F675}" type="pres">
      <dgm:prSet presAssocID="{45E552CB-21FC-4C4D-9A80-54B2C02E147B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531AE4F-643C-4F2E-AEE5-1AB6B6D62284}" type="pres">
      <dgm:prSet presAssocID="{BA4748A4-05EC-4B34-A0CD-D4CBB61933F5}" presName="root2" presStyleCnt="0"/>
      <dgm:spPr/>
    </dgm:pt>
    <dgm:pt modelId="{9D2EF2E6-85A9-4A5F-AD6F-9C84979C2B32}" type="pres">
      <dgm:prSet presAssocID="{BA4748A4-05EC-4B34-A0CD-D4CBB61933F5}" presName="LevelTwoTextNode" presStyleLbl="node2" presStyleIdx="2" presStyleCnt="3" custScaleX="125291" custScaleY="135140" custLinFactNeighborX="644" custLinFactNeighborY="134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554606-21BC-4867-9F94-095401B73909}" type="pres">
      <dgm:prSet presAssocID="{BA4748A4-05EC-4B34-A0CD-D4CBB61933F5}" presName="level3hierChild" presStyleCnt="0"/>
      <dgm:spPr/>
    </dgm:pt>
  </dgm:ptLst>
  <dgm:cxnLst>
    <dgm:cxn modelId="{457CAE12-A8C4-4547-BE84-9E7F4B6E35C0}" srcId="{6CB3F81F-EBE9-497D-921E-E6E46E92478B}" destId="{60E2EECD-CDC0-4B6A-921F-FFDB978AA59B}" srcOrd="1" destOrd="0" parTransId="{C4B11335-53DC-41DE-9450-6664EF298331}" sibTransId="{C935D218-910F-4DAC-8358-46E070ECB0D0}"/>
    <dgm:cxn modelId="{19C116FD-CCB7-4935-8A88-EE6CAA21E0B3}" type="presOf" srcId="{C9E7737E-749B-446B-9ED7-A05B3BDBA0A3}" destId="{A4C6B30A-4E83-4200-ADF3-286C1E8763AB}" srcOrd="0" destOrd="0" presId="urn:microsoft.com/office/officeart/2008/layout/HorizontalMultiLevelHierarchy"/>
    <dgm:cxn modelId="{62FA9404-0679-4CF2-86C7-A06CBC92406B}" type="presOf" srcId="{A7C8EE9F-5A56-4953-A7CE-748FD9FE98C6}" destId="{2238C5A3-D8FA-4831-B404-4DD7C786EA96}" srcOrd="0" destOrd="0" presId="urn:microsoft.com/office/officeart/2008/layout/HorizontalMultiLevelHierarchy"/>
    <dgm:cxn modelId="{D1572042-CEEA-4384-82A9-B4DE25FC8DF4}" type="presOf" srcId="{C4B11335-53DC-41DE-9450-6664EF298331}" destId="{CBBEDA62-00F6-4FCB-9CF4-276EAFDB5BC6}" srcOrd="0" destOrd="0" presId="urn:microsoft.com/office/officeart/2008/layout/HorizontalMultiLevelHierarchy"/>
    <dgm:cxn modelId="{784AC1CB-57DF-4313-A80E-0B7378F89695}" srcId="{A7C8EE9F-5A56-4953-A7CE-748FD9FE98C6}" destId="{6CB3F81F-EBE9-497D-921E-E6E46E92478B}" srcOrd="0" destOrd="0" parTransId="{6F739F15-DD9A-4702-A669-6E166BF6DDFD}" sibTransId="{868713CC-A80F-4C5B-A690-434CB2661CFF}"/>
    <dgm:cxn modelId="{911DBA8B-CBC8-4DEE-B94A-CAFFF139A46D}" srcId="{6CB3F81F-EBE9-497D-921E-E6E46E92478B}" destId="{C9E7737E-749B-446B-9ED7-A05B3BDBA0A3}" srcOrd="0" destOrd="0" parTransId="{5992C3B0-0F93-4C06-A216-12A8B0088D0C}" sibTransId="{E03E8282-6B30-4881-BAB7-DAD4559A3263}"/>
    <dgm:cxn modelId="{8CB87B29-AE8F-45CE-9E20-97E90ADCBB6E}" type="presOf" srcId="{60E2EECD-CDC0-4B6A-921F-FFDB978AA59B}" destId="{21ABD17A-AADB-46ED-9EF4-41BB5208678B}" srcOrd="0" destOrd="0" presId="urn:microsoft.com/office/officeart/2008/layout/HorizontalMultiLevelHierarchy"/>
    <dgm:cxn modelId="{3B0E8055-AE65-49F3-A45A-3D27CEAD7597}" type="presOf" srcId="{6CB3F81F-EBE9-497D-921E-E6E46E92478B}" destId="{25A2C11C-48A7-4FF2-A579-AAA05100766C}" srcOrd="0" destOrd="0" presId="urn:microsoft.com/office/officeart/2008/layout/HorizontalMultiLevelHierarchy"/>
    <dgm:cxn modelId="{9D66FFDA-AF24-4E4D-912F-074945569121}" type="presOf" srcId="{C4B11335-53DC-41DE-9450-6664EF298331}" destId="{560FC46F-DE47-4E0C-AA3F-B28252AE879B}" srcOrd="1" destOrd="0" presId="urn:microsoft.com/office/officeart/2008/layout/HorizontalMultiLevelHierarchy"/>
    <dgm:cxn modelId="{41878285-BBA0-4970-9AD9-9173171B3935}" type="presOf" srcId="{BA4748A4-05EC-4B34-A0CD-D4CBB61933F5}" destId="{9D2EF2E6-85A9-4A5F-AD6F-9C84979C2B32}" srcOrd="0" destOrd="0" presId="urn:microsoft.com/office/officeart/2008/layout/HorizontalMultiLevelHierarchy"/>
    <dgm:cxn modelId="{A432D0E5-60B0-4CE4-AECD-1D155E0A5333}" type="presOf" srcId="{5992C3B0-0F93-4C06-A216-12A8B0088D0C}" destId="{1887995E-7948-4CA6-B82F-DFC5C01D1767}" srcOrd="0" destOrd="0" presId="urn:microsoft.com/office/officeart/2008/layout/HorizontalMultiLevelHierarchy"/>
    <dgm:cxn modelId="{B35BC0F1-1DFF-4737-A1E1-3C02A6EF02DD}" type="presOf" srcId="{5992C3B0-0F93-4C06-A216-12A8B0088D0C}" destId="{3A72302B-BC77-4D67-A119-81035DBE2668}" srcOrd="1" destOrd="0" presId="urn:microsoft.com/office/officeart/2008/layout/HorizontalMultiLevelHierarchy"/>
    <dgm:cxn modelId="{0F83D593-26D1-41DA-A4AA-3DFBA6D55EF4}" type="presOf" srcId="{45E552CB-21FC-4C4D-9A80-54B2C02E147B}" destId="{3792F487-491B-4B18-B065-AF30FF341071}" srcOrd="0" destOrd="0" presId="urn:microsoft.com/office/officeart/2008/layout/HorizontalMultiLevelHierarchy"/>
    <dgm:cxn modelId="{466BC3B1-D4D6-4763-A10B-497CF8CF21FA}" srcId="{6CB3F81F-EBE9-497D-921E-E6E46E92478B}" destId="{BA4748A4-05EC-4B34-A0CD-D4CBB61933F5}" srcOrd="2" destOrd="0" parTransId="{45E552CB-21FC-4C4D-9A80-54B2C02E147B}" sibTransId="{C0087AD7-0E8A-46CF-9D7B-9A598D22BA62}"/>
    <dgm:cxn modelId="{C8525618-6452-4B3C-8A81-E3C7DDFC2B9F}" type="presOf" srcId="{45E552CB-21FC-4C4D-9A80-54B2C02E147B}" destId="{0AEDE219-0687-4433-9BD7-C20A2401F675}" srcOrd="1" destOrd="0" presId="urn:microsoft.com/office/officeart/2008/layout/HorizontalMultiLevelHierarchy"/>
    <dgm:cxn modelId="{13DFB949-1252-417B-AFC5-80AD2B2F9849}" type="presParOf" srcId="{2238C5A3-D8FA-4831-B404-4DD7C786EA96}" destId="{74478EF4-2D36-48EB-894F-C843A6197861}" srcOrd="0" destOrd="0" presId="urn:microsoft.com/office/officeart/2008/layout/HorizontalMultiLevelHierarchy"/>
    <dgm:cxn modelId="{D7BA3418-2D68-4F14-9291-4E98510D6AFF}" type="presParOf" srcId="{74478EF4-2D36-48EB-894F-C843A6197861}" destId="{25A2C11C-48A7-4FF2-A579-AAA05100766C}" srcOrd="0" destOrd="0" presId="urn:microsoft.com/office/officeart/2008/layout/HorizontalMultiLevelHierarchy"/>
    <dgm:cxn modelId="{5B0A5CD1-38E8-4D43-8D6A-90DC531C9CC0}" type="presParOf" srcId="{74478EF4-2D36-48EB-894F-C843A6197861}" destId="{92F8F065-ADA2-485B-8843-FBB8F24CB208}" srcOrd="1" destOrd="0" presId="urn:microsoft.com/office/officeart/2008/layout/HorizontalMultiLevelHierarchy"/>
    <dgm:cxn modelId="{F991A7D0-6F90-409F-93E9-13ABFF23C047}" type="presParOf" srcId="{92F8F065-ADA2-485B-8843-FBB8F24CB208}" destId="{1887995E-7948-4CA6-B82F-DFC5C01D1767}" srcOrd="0" destOrd="0" presId="urn:microsoft.com/office/officeart/2008/layout/HorizontalMultiLevelHierarchy"/>
    <dgm:cxn modelId="{6F404923-E04F-47E5-BDE4-C07FA5E3EE14}" type="presParOf" srcId="{1887995E-7948-4CA6-B82F-DFC5C01D1767}" destId="{3A72302B-BC77-4D67-A119-81035DBE2668}" srcOrd="0" destOrd="0" presId="urn:microsoft.com/office/officeart/2008/layout/HorizontalMultiLevelHierarchy"/>
    <dgm:cxn modelId="{CD74D4EF-0EE4-42C6-8E05-417E84D587B8}" type="presParOf" srcId="{92F8F065-ADA2-485B-8843-FBB8F24CB208}" destId="{94C40B56-C7DB-4142-80A3-D6CE3F6B2D25}" srcOrd="1" destOrd="0" presId="urn:microsoft.com/office/officeart/2008/layout/HorizontalMultiLevelHierarchy"/>
    <dgm:cxn modelId="{591A9E86-D52D-4DBC-9D77-0BFD20DC83FE}" type="presParOf" srcId="{94C40B56-C7DB-4142-80A3-D6CE3F6B2D25}" destId="{A4C6B30A-4E83-4200-ADF3-286C1E8763AB}" srcOrd="0" destOrd="0" presId="urn:microsoft.com/office/officeart/2008/layout/HorizontalMultiLevelHierarchy"/>
    <dgm:cxn modelId="{D89A2038-3064-4FEE-A645-969EFF74AB1F}" type="presParOf" srcId="{94C40B56-C7DB-4142-80A3-D6CE3F6B2D25}" destId="{85B4AEC2-3A91-42B1-B69C-D6E85399698F}" srcOrd="1" destOrd="0" presId="urn:microsoft.com/office/officeart/2008/layout/HorizontalMultiLevelHierarchy"/>
    <dgm:cxn modelId="{70EAFF8A-C882-4D5D-B3C7-35907678A1A1}" type="presParOf" srcId="{92F8F065-ADA2-485B-8843-FBB8F24CB208}" destId="{CBBEDA62-00F6-4FCB-9CF4-276EAFDB5BC6}" srcOrd="2" destOrd="0" presId="urn:microsoft.com/office/officeart/2008/layout/HorizontalMultiLevelHierarchy"/>
    <dgm:cxn modelId="{69935FA3-E358-411F-BCC9-9D0B89FD6984}" type="presParOf" srcId="{CBBEDA62-00F6-4FCB-9CF4-276EAFDB5BC6}" destId="{560FC46F-DE47-4E0C-AA3F-B28252AE879B}" srcOrd="0" destOrd="0" presId="urn:microsoft.com/office/officeart/2008/layout/HorizontalMultiLevelHierarchy"/>
    <dgm:cxn modelId="{71EB4C52-BD9C-418D-BE5F-4712B36605C4}" type="presParOf" srcId="{92F8F065-ADA2-485B-8843-FBB8F24CB208}" destId="{722496F8-A5D7-4ABD-B631-26E01E5B91D9}" srcOrd="3" destOrd="0" presId="urn:microsoft.com/office/officeart/2008/layout/HorizontalMultiLevelHierarchy"/>
    <dgm:cxn modelId="{2F1DECCF-531C-4CAA-9249-BF13E4A71A39}" type="presParOf" srcId="{722496F8-A5D7-4ABD-B631-26E01E5B91D9}" destId="{21ABD17A-AADB-46ED-9EF4-41BB5208678B}" srcOrd="0" destOrd="0" presId="urn:microsoft.com/office/officeart/2008/layout/HorizontalMultiLevelHierarchy"/>
    <dgm:cxn modelId="{2D34BBF1-00B0-4AF9-986C-F7F33AA75F5B}" type="presParOf" srcId="{722496F8-A5D7-4ABD-B631-26E01E5B91D9}" destId="{B222DDFB-FA05-4058-BEE4-645B42D8E6D5}" srcOrd="1" destOrd="0" presId="urn:microsoft.com/office/officeart/2008/layout/HorizontalMultiLevelHierarchy"/>
    <dgm:cxn modelId="{D4A01340-E97A-41A2-A22D-0E55F6738C34}" type="presParOf" srcId="{92F8F065-ADA2-485B-8843-FBB8F24CB208}" destId="{3792F487-491B-4B18-B065-AF30FF341071}" srcOrd="4" destOrd="0" presId="urn:microsoft.com/office/officeart/2008/layout/HorizontalMultiLevelHierarchy"/>
    <dgm:cxn modelId="{9095B643-2815-444F-8DAB-7AB3DA020A93}" type="presParOf" srcId="{3792F487-491B-4B18-B065-AF30FF341071}" destId="{0AEDE219-0687-4433-9BD7-C20A2401F675}" srcOrd="0" destOrd="0" presId="urn:microsoft.com/office/officeart/2008/layout/HorizontalMultiLevelHierarchy"/>
    <dgm:cxn modelId="{564818E4-0F44-4FFB-A92C-7325E48C4AA5}" type="presParOf" srcId="{92F8F065-ADA2-485B-8843-FBB8F24CB208}" destId="{B531AE4F-643C-4F2E-AEE5-1AB6B6D62284}" srcOrd="5" destOrd="0" presId="urn:microsoft.com/office/officeart/2008/layout/HorizontalMultiLevelHierarchy"/>
    <dgm:cxn modelId="{441C123B-952F-48A5-9213-2E8F639FAF87}" type="presParOf" srcId="{B531AE4F-643C-4F2E-AEE5-1AB6B6D62284}" destId="{9D2EF2E6-85A9-4A5F-AD6F-9C84979C2B32}" srcOrd="0" destOrd="0" presId="urn:microsoft.com/office/officeart/2008/layout/HorizontalMultiLevelHierarchy"/>
    <dgm:cxn modelId="{AEA42DF1-3836-4E29-AB56-BAE620E2AA4B}" type="presParOf" srcId="{B531AE4F-643C-4F2E-AEE5-1AB6B6D62284}" destId="{02554606-21BC-4867-9F94-095401B73909}" srcOrd="1" destOrd="0" presId="urn:microsoft.com/office/officeart/2008/layout/HorizontalMultiLevelHierarchy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5705EF-2273-4CAA-A7D3-FDACAF405797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BD4B54-7DCE-49C9-919E-5C8494089799}">
      <dgm:prSet custT="1"/>
      <dgm:sp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  <a:tileRect/>
        </a:gradFill>
      </dgm:spPr>
      <dgm:t>
        <a:bodyPr vert="vert"/>
        <a:lstStyle/>
        <a:p>
          <a:r>
            <a:rPr lang="kk-KZ" sz="2800" b="1" dirty="0" smtClean="0">
              <a:solidFill>
                <a:srgbClr val="7030A0"/>
              </a:solidFill>
            </a:rPr>
            <a:t>Бала өмірінің екінші жылының соңында</a:t>
          </a:r>
          <a:endParaRPr lang="ru-RU" sz="2800" b="1" dirty="0">
            <a:solidFill>
              <a:srgbClr val="7030A0"/>
            </a:solidFill>
          </a:endParaRPr>
        </a:p>
      </dgm:t>
    </dgm:pt>
    <dgm:pt modelId="{9142781E-FDD8-49BA-A024-C7D66EA20E12}" type="sibTrans" cxnId="{E9396195-18B5-4EFD-9A16-9F8A8DA86E6B}">
      <dgm:prSet/>
      <dgm:spPr/>
      <dgm:t>
        <a:bodyPr/>
        <a:lstStyle/>
        <a:p>
          <a:endParaRPr lang="ru-RU"/>
        </a:p>
      </dgm:t>
    </dgm:pt>
    <dgm:pt modelId="{45D5117B-8993-4C2F-95D2-674149A94678}" type="parTrans" cxnId="{E9396195-18B5-4EFD-9A16-9F8A8DA86E6B}">
      <dgm:prSet/>
      <dgm:spPr/>
      <dgm:t>
        <a:bodyPr/>
        <a:lstStyle/>
        <a:p>
          <a:endParaRPr lang="ru-RU"/>
        </a:p>
      </dgm:t>
    </dgm:pt>
    <dgm:pt modelId="{E1AAE2F1-8CE9-4538-A147-AEE01D907AD8}">
      <dgm:prSet custT="1"/>
      <dgm:spPr/>
      <dgm:t>
        <a:bodyPr/>
        <a:lstStyle/>
        <a:p>
          <a:r>
            <a:rPr lang="ru-RU" sz="2000" b="1" i="1" dirty="0" smtClean="0">
              <a:solidFill>
                <a:srgbClr val="0070C0"/>
              </a:solidFill>
            </a:rPr>
            <a:t>-</a:t>
          </a:r>
          <a:r>
            <a:rPr lang="ru-RU" sz="2000" b="1" i="1" dirty="0" err="1" smtClean="0">
              <a:solidFill>
                <a:srgbClr val="0070C0"/>
              </a:solidFill>
            </a:rPr>
            <a:t>тамақтану</a:t>
          </a:r>
          <a:r>
            <a:rPr lang="ru-RU" sz="2000" b="1" i="1" dirty="0" smtClean="0">
              <a:solidFill>
                <a:srgbClr val="0070C0"/>
              </a:solidFill>
            </a:rPr>
            <a:t> </a:t>
          </a:r>
          <a:r>
            <a:rPr lang="ru-RU" sz="2000" b="1" i="1" dirty="0" err="1" smtClean="0">
              <a:solidFill>
                <a:srgbClr val="0070C0"/>
              </a:solidFill>
            </a:rPr>
            <a:t>алдында</a:t>
          </a:r>
          <a:r>
            <a:rPr lang="ru-RU" sz="2000" b="1" i="1" dirty="0" smtClean="0">
              <a:solidFill>
                <a:srgbClr val="0070C0"/>
              </a:solidFill>
            </a:rPr>
            <a:t> </a:t>
          </a:r>
          <a:r>
            <a:rPr lang="ru-RU" sz="2000" b="1" i="1" dirty="0" err="1" smtClean="0">
              <a:solidFill>
                <a:srgbClr val="0070C0"/>
              </a:solidFill>
            </a:rPr>
            <a:t>қолын</a:t>
          </a:r>
          <a:r>
            <a:rPr lang="ru-RU" sz="2000" b="1" i="1" dirty="0" smtClean="0">
              <a:solidFill>
                <a:srgbClr val="0070C0"/>
              </a:solidFill>
            </a:rPr>
            <a:t> </a:t>
          </a:r>
          <a:r>
            <a:rPr lang="ru-RU" sz="2000" b="1" i="1" dirty="0" err="1" smtClean="0">
              <a:solidFill>
                <a:srgbClr val="0070C0"/>
              </a:solidFill>
            </a:rPr>
            <a:t>жууға</a:t>
          </a:r>
          <a:r>
            <a:rPr lang="ru-RU" sz="2000" b="1" i="1" dirty="0" smtClean="0">
              <a:solidFill>
                <a:srgbClr val="0070C0"/>
              </a:solidFill>
            </a:rPr>
            <a:t> </a:t>
          </a:r>
          <a:r>
            <a:rPr lang="ru-RU" sz="2000" b="1" i="1" dirty="0" err="1" smtClean="0">
              <a:solidFill>
                <a:srgbClr val="0070C0"/>
              </a:solidFill>
            </a:rPr>
            <a:t>барады</a:t>
          </a:r>
          <a:r>
            <a:rPr lang="ru-RU" sz="2000" b="1" i="1" dirty="0" smtClean="0">
              <a:solidFill>
                <a:srgbClr val="0070C0"/>
              </a:solidFill>
            </a:rPr>
            <a:t>, </a:t>
          </a:r>
          <a:r>
            <a:rPr lang="ru-RU" sz="2000" b="1" i="1" dirty="0" err="1" smtClean="0">
              <a:solidFill>
                <a:srgbClr val="0070C0"/>
              </a:solidFill>
            </a:rPr>
            <a:t>қолын</a:t>
          </a:r>
          <a:r>
            <a:rPr lang="ru-RU" sz="2000" b="1" i="1" dirty="0" smtClean="0">
              <a:solidFill>
                <a:srgbClr val="0070C0"/>
              </a:solidFill>
            </a:rPr>
            <a:t> </a:t>
          </a:r>
          <a:r>
            <a:rPr lang="ru-RU" sz="2000" b="1" i="1" dirty="0" err="1" smtClean="0">
              <a:solidFill>
                <a:srgbClr val="0070C0"/>
              </a:solidFill>
            </a:rPr>
            <a:t>өзі</a:t>
          </a:r>
          <a:r>
            <a:rPr lang="ru-RU" sz="2000" b="1" i="1" dirty="0" smtClean="0">
              <a:solidFill>
                <a:srgbClr val="0070C0"/>
              </a:solidFill>
            </a:rPr>
            <a:t> </a:t>
          </a:r>
          <a:r>
            <a:rPr lang="ru-RU" sz="2000" b="1" i="1" dirty="0" err="1" smtClean="0">
              <a:solidFill>
                <a:srgbClr val="0070C0"/>
              </a:solidFill>
            </a:rPr>
            <a:t>жуады</a:t>
          </a:r>
          <a:r>
            <a:rPr lang="ru-RU" sz="2000" b="1" i="1" dirty="0" smtClean="0">
              <a:solidFill>
                <a:srgbClr val="0070C0"/>
              </a:solidFill>
            </a:rPr>
            <a:t>,   </a:t>
          </a:r>
          <a:r>
            <a:rPr lang="ru-RU" sz="2000" b="1" i="1" dirty="0" err="1" smtClean="0">
              <a:solidFill>
                <a:srgbClr val="0070C0"/>
              </a:solidFill>
            </a:rPr>
            <a:t>дегенмен</a:t>
          </a:r>
          <a:r>
            <a:rPr lang="ru-RU" sz="2000" b="1" i="1" dirty="0" smtClean="0">
              <a:solidFill>
                <a:srgbClr val="0070C0"/>
              </a:solidFill>
            </a:rPr>
            <a:t> </a:t>
          </a:r>
          <a:r>
            <a:rPr lang="ru-RU" sz="2000" b="1" i="1" dirty="0" err="1" smtClean="0">
              <a:solidFill>
                <a:srgbClr val="0070C0"/>
              </a:solidFill>
            </a:rPr>
            <a:t>әр</a:t>
          </a:r>
          <a:r>
            <a:rPr lang="ru-RU" sz="2000" b="1" i="1" dirty="0" smtClean="0">
              <a:solidFill>
                <a:srgbClr val="0070C0"/>
              </a:solidFill>
            </a:rPr>
            <a:t> </a:t>
          </a:r>
          <a:r>
            <a:rPr lang="ru-RU" sz="2000" b="1" i="1" dirty="0" err="1" smtClean="0">
              <a:solidFill>
                <a:srgbClr val="0070C0"/>
              </a:solidFill>
            </a:rPr>
            <a:t>уақытта</a:t>
          </a:r>
          <a:r>
            <a:rPr lang="ru-RU" sz="2000" b="1" i="1" dirty="0" smtClean="0">
              <a:solidFill>
                <a:srgbClr val="0070C0"/>
              </a:solidFill>
            </a:rPr>
            <a:t> </a:t>
          </a:r>
          <a:r>
            <a:rPr lang="ru-RU" sz="2000" b="1" i="1" dirty="0" err="1" smtClean="0">
              <a:solidFill>
                <a:srgbClr val="0070C0"/>
              </a:solidFill>
            </a:rPr>
            <a:t>өзі</a:t>
          </a:r>
          <a:r>
            <a:rPr lang="ru-RU" sz="2000" b="1" i="1" dirty="0" smtClean="0">
              <a:solidFill>
                <a:srgbClr val="0070C0"/>
              </a:solidFill>
            </a:rPr>
            <a:t> </a:t>
          </a:r>
          <a:r>
            <a:rPr lang="ru-RU" sz="2000" b="1" i="1" dirty="0" err="1" smtClean="0">
              <a:solidFill>
                <a:srgbClr val="0070C0"/>
              </a:solidFill>
            </a:rPr>
            <a:t>дұрыс</a:t>
          </a:r>
          <a:r>
            <a:rPr lang="ru-RU" sz="2000" b="1" i="1" dirty="0" smtClean="0">
              <a:solidFill>
                <a:srgbClr val="0070C0"/>
              </a:solidFill>
            </a:rPr>
            <a:t> </a:t>
          </a:r>
          <a:r>
            <a:rPr lang="ru-RU" sz="2000" b="1" i="1" dirty="0" err="1" smtClean="0">
              <a:solidFill>
                <a:srgbClr val="0070C0"/>
              </a:solidFill>
            </a:rPr>
            <a:t>жуа</a:t>
          </a:r>
          <a:r>
            <a:rPr lang="ru-RU" sz="2000" b="1" i="1" dirty="0" smtClean="0">
              <a:solidFill>
                <a:srgbClr val="0070C0"/>
              </a:solidFill>
            </a:rPr>
            <a:t> </a:t>
          </a:r>
          <a:r>
            <a:rPr lang="ru-RU" sz="2000" b="1" i="1" dirty="0" err="1" smtClean="0">
              <a:solidFill>
                <a:srgbClr val="0070C0"/>
              </a:solidFill>
            </a:rPr>
            <a:t>алмауы</a:t>
          </a:r>
          <a:r>
            <a:rPr lang="ru-RU" sz="2000" b="1" i="1" dirty="0" smtClean="0">
              <a:solidFill>
                <a:srgbClr val="0070C0"/>
              </a:solidFill>
            </a:rPr>
            <a:t> </a:t>
          </a:r>
          <a:r>
            <a:rPr lang="ru-RU" sz="2000" b="1" i="1" dirty="0" err="1" smtClean="0">
              <a:solidFill>
                <a:srgbClr val="0070C0"/>
              </a:solidFill>
            </a:rPr>
            <a:t>мүмкін</a:t>
          </a:r>
          <a:r>
            <a:rPr lang="ru-RU" sz="2000" b="1" i="1" dirty="0" smtClean="0">
              <a:solidFill>
                <a:srgbClr val="0070C0"/>
              </a:solidFill>
            </a:rPr>
            <a:t>; </a:t>
          </a:r>
        </a:p>
      </dgm:t>
    </dgm:pt>
    <dgm:pt modelId="{30FCAA14-B78A-4EB2-83DC-0B0823F8A0D3}" type="parTrans" cxnId="{F66D56EF-F73F-4292-9DE3-9A6320D0D0C9}">
      <dgm:prSet/>
      <dgm:spPr/>
      <dgm:t>
        <a:bodyPr/>
        <a:lstStyle/>
        <a:p>
          <a:endParaRPr lang="ru-RU"/>
        </a:p>
      </dgm:t>
    </dgm:pt>
    <dgm:pt modelId="{D1BD39D5-6E7D-4A32-A71A-605D4097700F}" type="sibTrans" cxnId="{F66D56EF-F73F-4292-9DE3-9A6320D0D0C9}">
      <dgm:prSet/>
      <dgm:spPr/>
      <dgm:t>
        <a:bodyPr/>
        <a:lstStyle/>
        <a:p>
          <a:endParaRPr lang="ru-RU"/>
        </a:p>
      </dgm:t>
    </dgm:pt>
    <dgm:pt modelId="{38A9136C-697D-47F5-A56F-AD5B4B30EA77}">
      <dgm:prSet custT="1"/>
      <dgm:spPr/>
      <dgm:t>
        <a:bodyPr/>
        <a:lstStyle/>
        <a:p>
          <a:r>
            <a:rPr lang="ru-RU" sz="2400" b="1" i="1" dirty="0" smtClean="0">
              <a:solidFill>
                <a:srgbClr val="0070C0"/>
              </a:solidFill>
            </a:rPr>
            <a:t>– </a:t>
          </a:r>
          <a:r>
            <a:rPr lang="ru-RU" sz="2400" b="1" i="1" dirty="0" err="1" smtClean="0">
              <a:solidFill>
                <a:srgbClr val="0070C0"/>
              </a:solidFill>
            </a:rPr>
            <a:t>сұйық</a:t>
          </a:r>
          <a:r>
            <a:rPr lang="ru-RU" sz="2400" b="1" i="1" dirty="0" smtClean="0">
              <a:solidFill>
                <a:srgbClr val="0070C0"/>
              </a:solidFill>
            </a:rPr>
            <a:t> </a:t>
          </a:r>
          <a:r>
            <a:rPr lang="ru-RU" sz="2400" b="1" i="1" dirty="0" err="1" smtClean="0">
              <a:solidFill>
                <a:srgbClr val="0070C0"/>
              </a:solidFill>
            </a:rPr>
            <a:t>және</a:t>
          </a:r>
          <a:r>
            <a:rPr lang="ru-RU" sz="2400" b="1" i="1" dirty="0" smtClean="0">
              <a:solidFill>
                <a:srgbClr val="0070C0"/>
              </a:solidFill>
            </a:rPr>
            <a:t> </a:t>
          </a:r>
          <a:r>
            <a:rPr lang="ru-RU" sz="2400" b="1" i="1" dirty="0" err="1" smtClean="0">
              <a:solidFill>
                <a:srgbClr val="0070C0"/>
              </a:solidFill>
            </a:rPr>
            <a:t>қою</a:t>
          </a:r>
          <a:r>
            <a:rPr lang="ru-RU" sz="2400" b="1" i="1" dirty="0" smtClean="0">
              <a:solidFill>
                <a:srgbClr val="0070C0"/>
              </a:solidFill>
            </a:rPr>
            <a:t> </a:t>
          </a:r>
          <a:r>
            <a:rPr lang="ru-RU" sz="2400" b="1" i="1" dirty="0" err="1" smtClean="0">
              <a:solidFill>
                <a:srgbClr val="0070C0"/>
              </a:solidFill>
            </a:rPr>
            <a:t>тамақты</a:t>
          </a:r>
          <a:r>
            <a:rPr lang="ru-RU" sz="2400" b="1" i="1" dirty="0" smtClean="0">
              <a:solidFill>
                <a:srgbClr val="0070C0"/>
              </a:solidFill>
            </a:rPr>
            <a:t> </a:t>
          </a:r>
          <a:r>
            <a:rPr lang="ru-RU" sz="2400" b="1" i="1" dirty="0" err="1" smtClean="0">
              <a:solidFill>
                <a:srgbClr val="0070C0"/>
              </a:solidFill>
            </a:rPr>
            <a:t>қасықпен</a:t>
          </a:r>
          <a:r>
            <a:rPr lang="ru-RU" sz="2400" b="1" i="1" dirty="0" smtClean="0">
              <a:solidFill>
                <a:srgbClr val="0070C0"/>
              </a:solidFill>
            </a:rPr>
            <a:t> </a:t>
          </a:r>
          <a:r>
            <a:rPr lang="ru-RU" sz="2400" b="1" i="1" dirty="0" err="1" smtClean="0">
              <a:solidFill>
                <a:srgbClr val="0070C0"/>
              </a:solidFill>
            </a:rPr>
            <a:t>өзі</a:t>
          </a:r>
          <a:r>
            <a:rPr lang="ru-RU" sz="2400" b="1" i="1" dirty="0" smtClean="0">
              <a:solidFill>
                <a:srgbClr val="0070C0"/>
              </a:solidFill>
            </a:rPr>
            <a:t> </a:t>
          </a:r>
          <a:r>
            <a:rPr lang="ru-RU" sz="2400" b="1" i="1" dirty="0" err="1" smtClean="0">
              <a:solidFill>
                <a:srgbClr val="0070C0"/>
              </a:solidFill>
            </a:rPr>
            <a:t>жейді</a:t>
          </a:r>
          <a:r>
            <a:rPr lang="ru-RU" sz="2400" b="1" i="1" dirty="0" smtClean="0">
              <a:solidFill>
                <a:srgbClr val="0070C0"/>
              </a:solidFill>
            </a:rPr>
            <a:t>; </a:t>
          </a:r>
        </a:p>
      </dgm:t>
    </dgm:pt>
    <dgm:pt modelId="{580893BB-4D02-4A09-A197-0E463E02EC22}" type="parTrans" cxnId="{7B2F1A2A-E97F-4222-88D7-C743B5D860AF}">
      <dgm:prSet/>
      <dgm:spPr/>
      <dgm:t>
        <a:bodyPr/>
        <a:lstStyle/>
        <a:p>
          <a:endParaRPr lang="ru-RU"/>
        </a:p>
      </dgm:t>
    </dgm:pt>
    <dgm:pt modelId="{92CEAFAA-729A-42BF-AEB0-887E8DFA7D52}" type="sibTrans" cxnId="{7B2F1A2A-E97F-4222-88D7-C743B5D860AF}">
      <dgm:prSet/>
      <dgm:spPr/>
      <dgm:t>
        <a:bodyPr/>
        <a:lstStyle/>
        <a:p>
          <a:endParaRPr lang="ru-RU"/>
        </a:p>
      </dgm:t>
    </dgm:pt>
    <dgm:pt modelId="{3BB30340-364D-480E-B04C-F9BA41FC0DE9}">
      <dgm:prSet custT="1"/>
      <dgm:spPr/>
      <dgm:t>
        <a:bodyPr/>
        <a:lstStyle/>
        <a:p>
          <a:r>
            <a:rPr lang="ru-RU" sz="2000" b="1" i="1" dirty="0" smtClean="0">
              <a:solidFill>
                <a:srgbClr val="0070C0"/>
              </a:solidFill>
            </a:rPr>
            <a:t>– </a:t>
          </a:r>
          <a:r>
            <a:rPr lang="ru-RU" sz="2000" b="1" i="1" dirty="0" err="1" smtClean="0">
              <a:solidFill>
                <a:srgbClr val="0070C0"/>
              </a:solidFill>
            </a:rPr>
            <a:t>өзінің</a:t>
          </a:r>
          <a:r>
            <a:rPr lang="ru-RU" sz="2000" b="1" i="1" dirty="0" smtClean="0">
              <a:solidFill>
                <a:srgbClr val="0070C0"/>
              </a:solidFill>
            </a:rPr>
            <a:t> лас </a:t>
          </a:r>
          <a:r>
            <a:rPr lang="ru-RU" sz="2000" b="1" i="1" dirty="0" err="1" smtClean="0">
              <a:solidFill>
                <a:srgbClr val="0070C0"/>
              </a:solidFill>
            </a:rPr>
            <a:t>беті-қолына</a:t>
          </a:r>
          <a:r>
            <a:rPr lang="ru-RU" sz="2000" b="1" i="1" dirty="0" smtClean="0">
              <a:solidFill>
                <a:srgbClr val="0070C0"/>
              </a:solidFill>
            </a:rPr>
            <a:t>, </a:t>
          </a:r>
          <a:r>
            <a:rPr lang="ru-RU" sz="2000" b="1" i="1" dirty="0" err="1" smtClean="0">
              <a:solidFill>
                <a:srgbClr val="0070C0"/>
              </a:solidFill>
            </a:rPr>
            <a:t>мұрынына</a:t>
          </a:r>
          <a:r>
            <a:rPr lang="ru-RU" sz="2000" b="1" i="1" dirty="0" smtClean="0">
              <a:solidFill>
                <a:srgbClr val="0070C0"/>
              </a:solidFill>
            </a:rPr>
            <a:t> </a:t>
          </a:r>
          <a:r>
            <a:rPr lang="ru-RU" sz="2000" b="1" i="1" dirty="0" err="1" smtClean="0">
              <a:solidFill>
                <a:srgbClr val="0070C0"/>
              </a:solidFill>
            </a:rPr>
            <a:t>назар</a:t>
          </a:r>
          <a:r>
            <a:rPr lang="ru-RU" sz="2000" b="1" i="1" dirty="0" smtClean="0">
              <a:solidFill>
                <a:srgbClr val="0070C0"/>
              </a:solidFill>
            </a:rPr>
            <a:t> </a:t>
          </a:r>
          <a:r>
            <a:rPr lang="ru-RU" sz="2000" b="1" i="1" dirty="0" err="1" smtClean="0">
              <a:solidFill>
                <a:srgbClr val="0070C0"/>
              </a:solidFill>
            </a:rPr>
            <a:t>аударады</a:t>
          </a:r>
          <a:r>
            <a:rPr lang="ru-RU" sz="2000" b="1" i="1" dirty="0" smtClean="0">
              <a:solidFill>
                <a:srgbClr val="0070C0"/>
              </a:solidFill>
            </a:rPr>
            <a:t>, </a:t>
          </a:r>
          <a:r>
            <a:rPr lang="ru-RU" sz="2000" b="1" i="1" dirty="0" err="1" smtClean="0">
              <a:solidFill>
                <a:srgbClr val="0070C0"/>
              </a:solidFill>
            </a:rPr>
            <a:t>ересектердің</a:t>
          </a:r>
          <a:r>
            <a:rPr lang="ru-RU" sz="2000" b="1" i="1" dirty="0" smtClean="0">
              <a:solidFill>
                <a:srgbClr val="0070C0"/>
              </a:solidFill>
            </a:rPr>
            <a:t> </a:t>
          </a:r>
          <a:r>
            <a:rPr lang="ru-RU" sz="2000" b="1" i="1" dirty="0" err="1" smtClean="0">
              <a:solidFill>
                <a:srgbClr val="0070C0"/>
              </a:solidFill>
            </a:rPr>
            <a:t>көңілін</a:t>
          </a:r>
          <a:r>
            <a:rPr lang="ru-RU" sz="2000" b="1" i="1" dirty="0" smtClean="0">
              <a:solidFill>
                <a:srgbClr val="0070C0"/>
              </a:solidFill>
            </a:rPr>
            <a:t> </a:t>
          </a:r>
          <a:r>
            <a:rPr lang="ru-RU" sz="2000" b="1" i="1" dirty="0" err="1" smtClean="0">
              <a:solidFill>
                <a:srgbClr val="0070C0"/>
              </a:solidFill>
            </a:rPr>
            <a:t>өзіне</a:t>
          </a:r>
          <a:r>
            <a:rPr lang="ru-RU" sz="2000" b="1" i="1" dirty="0" smtClean="0">
              <a:solidFill>
                <a:srgbClr val="0070C0"/>
              </a:solidFill>
            </a:rPr>
            <a:t> </a:t>
          </a:r>
          <a:r>
            <a:rPr lang="ru-RU" sz="2000" b="1" i="1" dirty="0" err="1" smtClean="0">
              <a:solidFill>
                <a:srgbClr val="0070C0"/>
              </a:solidFill>
            </a:rPr>
            <a:t>аудартады</a:t>
          </a:r>
          <a:r>
            <a:rPr lang="ru-RU" sz="2000" b="1" i="1" dirty="0" smtClean="0">
              <a:solidFill>
                <a:srgbClr val="0070C0"/>
              </a:solidFill>
            </a:rPr>
            <a:t> </a:t>
          </a:r>
          <a:r>
            <a:rPr lang="ru-RU" sz="2000" b="1" i="1" dirty="0" err="1" smtClean="0">
              <a:solidFill>
                <a:srgbClr val="0070C0"/>
              </a:solidFill>
            </a:rPr>
            <a:t>немесе</a:t>
          </a:r>
          <a:r>
            <a:rPr lang="ru-RU" sz="2000" b="1" i="1" dirty="0" smtClean="0">
              <a:solidFill>
                <a:srgbClr val="0070C0"/>
              </a:solidFill>
            </a:rPr>
            <a:t> </a:t>
          </a:r>
          <a:r>
            <a:rPr lang="ru-RU" sz="2000" b="1" i="1" dirty="0" err="1" smtClean="0">
              <a:solidFill>
                <a:srgbClr val="0070C0"/>
              </a:solidFill>
            </a:rPr>
            <a:t>өзі</a:t>
          </a:r>
          <a:r>
            <a:rPr lang="ru-RU" sz="2000" b="1" i="1" dirty="0" smtClean="0">
              <a:solidFill>
                <a:srgbClr val="0070C0"/>
              </a:solidFill>
            </a:rPr>
            <a:t> </a:t>
          </a:r>
          <a:r>
            <a:rPr lang="ru-RU" sz="2000" b="1" i="1" dirty="0" err="1" smtClean="0">
              <a:solidFill>
                <a:srgbClr val="0070C0"/>
              </a:solidFill>
            </a:rPr>
            <a:t>қағаз</a:t>
          </a:r>
          <a:r>
            <a:rPr lang="ru-RU" sz="2000" b="1" i="1" dirty="0" smtClean="0">
              <a:solidFill>
                <a:srgbClr val="0070C0"/>
              </a:solidFill>
            </a:rPr>
            <a:t> </a:t>
          </a:r>
          <a:r>
            <a:rPr lang="ru-RU" sz="2000" b="1" i="1" dirty="0" err="1" smtClean="0">
              <a:solidFill>
                <a:srgbClr val="0070C0"/>
              </a:solidFill>
            </a:rPr>
            <a:t>салфеткамен</a:t>
          </a:r>
          <a:r>
            <a:rPr lang="ru-RU" sz="2000" b="1" i="1" dirty="0" smtClean="0">
              <a:solidFill>
                <a:srgbClr val="0070C0"/>
              </a:solidFill>
            </a:rPr>
            <a:t> </a:t>
          </a:r>
          <a:r>
            <a:rPr lang="ru-RU" sz="2000" b="1" i="1" dirty="0" err="1" smtClean="0">
              <a:solidFill>
                <a:srgbClr val="0070C0"/>
              </a:solidFill>
            </a:rPr>
            <a:t>сүртіп</a:t>
          </a:r>
          <a:r>
            <a:rPr lang="ru-RU" sz="2000" b="1" i="1" dirty="0" smtClean="0">
              <a:solidFill>
                <a:srgbClr val="0070C0"/>
              </a:solidFill>
            </a:rPr>
            <a:t>, </a:t>
          </a:r>
          <a:r>
            <a:rPr lang="ru-RU" sz="2000" b="1" i="1" dirty="0" err="1" smtClean="0">
              <a:solidFill>
                <a:srgbClr val="0070C0"/>
              </a:solidFill>
            </a:rPr>
            <a:t>жуынуға</a:t>
          </a:r>
          <a:r>
            <a:rPr lang="ru-RU" sz="2000" b="1" i="1" dirty="0" smtClean="0">
              <a:solidFill>
                <a:srgbClr val="0070C0"/>
              </a:solidFill>
            </a:rPr>
            <a:t> </a:t>
          </a:r>
          <a:r>
            <a:rPr lang="ru-RU" sz="2000" b="1" i="1" dirty="0" err="1" smtClean="0">
              <a:solidFill>
                <a:srgbClr val="0070C0"/>
              </a:solidFill>
            </a:rPr>
            <a:t>талпынады</a:t>
          </a:r>
          <a:r>
            <a:rPr lang="ru-RU" sz="1600" dirty="0" smtClean="0"/>
            <a:t>; </a:t>
          </a:r>
        </a:p>
      </dgm:t>
    </dgm:pt>
    <dgm:pt modelId="{E30CAA02-7B60-4D88-AA02-ECE3EF11D9D9}" type="parTrans" cxnId="{4AE10CDA-DAD2-46B6-9A8A-D3FEFCB04AEF}">
      <dgm:prSet/>
      <dgm:spPr/>
      <dgm:t>
        <a:bodyPr/>
        <a:lstStyle/>
        <a:p>
          <a:endParaRPr lang="ru-RU"/>
        </a:p>
      </dgm:t>
    </dgm:pt>
    <dgm:pt modelId="{2949E227-2C4B-4247-AB34-17E56F783080}" type="sibTrans" cxnId="{4AE10CDA-DAD2-46B6-9A8A-D3FEFCB04AEF}">
      <dgm:prSet/>
      <dgm:spPr/>
      <dgm:t>
        <a:bodyPr/>
        <a:lstStyle/>
        <a:p>
          <a:endParaRPr lang="ru-RU"/>
        </a:p>
      </dgm:t>
    </dgm:pt>
    <dgm:pt modelId="{6B1B77F4-35A2-4B4C-83E9-36754B5D086F}">
      <dgm:prSet custT="1"/>
      <dgm:spPr/>
      <dgm:t>
        <a:bodyPr/>
        <a:lstStyle/>
        <a:p>
          <a:r>
            <a:rPr lang="ru-RU" sz="2400" b="1" i="1" dirty="0" smtClean="0">
              <a:solidFill>
                <a:srgbClr val="0070C0"/>
              </a:solidFill>
            </a:rPr>
            <a:t>– </a:t>
          </a:r>
          <a:r>
            <a:rPr lang="ru-RU" sz="2400" b="1" i="1" dirty="0" err="1" smtClean="0">
              <a:solidFill>
                <a:srgbClr val="0070C0"/>
              </a:solidFill>
            </a:rPr>
            <a:t>үстел</a:t>
          </a:r>
          <a:r>
            <a:rPr lang="ru-RU" sz="2400" b="1" i="1" dirty="0" smtClean="0">
              <a:solidFill>
                <a:srgbClr val="0070C0"/>
              </a:solidFill>
            </a:rPr>
            <a:t> </a:t>
          </a:r>
          <a:r>
            <a:rPr lang="ru-RU" sz="2400" b="1" i="1" dirty="0" err="1" smtClean="0">
              <a:solidFill>
                <a:srgbClr val="0070C0"/>
              </a:solidFill>
            </a:rPr>
            <a:t>үстіндегі</a:t>
          </a:r>
          <a:r>
            <a:rPr lang="ru-RU" sz="2400" b="1" i="1" dirty="0" smtClean="0">
              <a:solidFill>
                <a:srgbClr val="0070C0"/>
              </a:solidFill>
            </a:rPr>
            <a:t> </a:t>
          </a:r>
          <a:r>
            <a:rPr lang="ru-RU" sz="2400" b="1" i="1" dirty="0" err="1" smtClean="0">
              <a:solidFill>
                <a:srgbClr val="0070C0"/>
              </a:solidFill>
            </a:rPr>
            <a:t>ретсіздікті</a:t>
          </a:r>
          <a:r>
            <a:rPr lang="ru-RU" sz="2400" b="1" i="1" dirty="0" smtClean="0">
              <a:solidFill>
                <a:srgbClr val="0070C0"/>
              </a:solidFill>
            </a:rPr>
            <a:t> </a:t>
          </a:r>
          <a:r>
            <a:rPr lang="ru-RU" sz="2400" b="1" i="1" dirty="0" err="1" smtClean="0">
              <a:solidFill>
                <a:srgbClr val="0070C0"/>
              </a:solidFill>
            </a:rPr>
            <a:t>жоюды</a:t>
          </a:r>
          <a:r>
            <a:rPr lang="ru-RU" sz="2400" b="1" i="1" dirty="0" smtClean="0">
              <a:solidFill>
                <a:srgbClr val="0070C0"/>
              </a:solidFill>
            </a:rPr>
            <a:t> </a:t>
          </a:r>
          <a:r>
            <a:rPr lang="ru-RU" sz="2400" b="1" i="1" dirty="0" err="1" smtClean="0">
              <a:solidFill>
                <a:srgbClr val="0070C0"/>
              </a:solidFill>
            </a:rPr>
            <a:t>талап</a:t>
          </a:r>
          <a:r>
            <a:rPr lang="ru-RU" sz="2400" b="1" i="1" dirty="0" smtClean="0">
              <a:solidFill>
                <a:srgbClr val="0070C0"/>
              </a:solidFill>
            </a:rPr>
            <a:t> </a:t>
          </a:r>
          <a:r>
            <a:rPr lang="ru-RU" sz="2400" b="1" i="1" dirty="0" err="1" smtClean="0">
              <a:solidFill>
                <a:srgbClr val="0070C0"/>
              </a:solidFill>
            </a:rPr>
            <a:t>етеді</a:t>
          </a:r>
          <a:r>
            <a:rPr lang="ru-RU" sz="2400" b="1" i="1" dirty="0" smtClean="0">
              <a:solidFill>
                <a:srgbClr val="0070C0"/>
              </a:solidFill>
            </a:rPr>
            <a:t> (</a:t>
          </a:r>
          <a:r>
            <a:rPr lang="ru-RU" sz="2400" b="1" i="1" dirty="0" err="1" smtClean="0">
              <a:solidFill>
                <a:srgbClr val="0070C0"/>
              </a:solidFill>
            </a:rPr>
            <a:t>майлықты</a:t>
          </a:r>
          <a:r>
            <a:rPr lang="ru-RU" sz="2400" b="1" i="1" dirty="0" smtClean="0">
              <a:solidFill>
                <a:srgbClr val="0070C0"/>
              </a:solidFill>
            </a:rPr>
            <a:t> </a:t>
          </a:r>
          <a:r>
            <a:rPr lang="ru-RU" sz="2400" b="1" i="1" dirty="0" err="1" smtClean="0">
              <a:solidFill>
                <a:srgbClr val="0070C0"/>
              </a:solidFill>
            </a:rPr>
            <a:t>төсеу</a:t>
          </a:r>
          <a:r>
            <a:rPr lang="ru-RU" sz="2400" b="1" i="1" dirty="0" smtClean="0">
              <a:solidFill>
                <a:srgbClr val="0070C0"/>
              </a:solidFill>
            </a:rPr>
            <a:t>, </a:t>
          </a:r>
          <a:r>
            <a:rPr lang="ru-RU" sz="2400" b="1" i="1" dirty="0" err="1" smtClean="0">
              <a:solidFill>
                <a:srgbClr val="0070C0"/>
              </a:solidFill>
            </a:rPr>
            <a:t>наның</a:t>
          </a:r>
          <a:r>
            <a:rPr lang="ru-RU" sz="2400" b="1" i="1" dirty="0" smtClean="0">
              <a:solidFill>
                <a:srgbClr val="0070C0"/>
              </a:solidFill>
            </a:rPr>
            <a:t> </a:t>
          </a:r>
          <a:r>
            <a:rPr lang="ru-RU" sz="2400" b="1" i="1" dirty="0" err="1" smtClean="0">
              <a:solidFill>
                <a:srgbClr val="0070C0"/>
              </a:solidFill>
            </a:rPr>
            <a:t>қиқымын</a:t>
          </a:r>
          <a:r>
            <a:rPr lang="ru-RU" sz="2400" b="1" i="1" dirty="0" smtClean="0">
              <a:solidFill>
                <a:srgbClr val="0070C0"/>
              </a:solidFill>
            </a:rPr>
            <a:t> </a:t>
          </a:r>
          <a:r>
            <a:rPr lang="ru-RU" sz="2400" b="1" i="1" dirty="0" err="1" smtClean="0">
              <a:solidFill>
                <a:srgbClr val="0070C0"/>
              </a:solidFill>
            </a:rPr>
            <a:t>жинау</a:t>
          </a:r>
          <a:r>
            <a:rPr lang="ru-RU" sz="2400" b="1" i="1" dirty="0" smtClean="0">
              <a:solidFill>
                <a:srgbClr val="0070C0"/>
              </a:solidFill>
            </a:rPr>
            <a:t> </a:t>
          </a:r>
          <a:r>
            <a:rPr lang="ru-RU" sz="2400" b="1" i="1" dirty="0" err="1" smtClean="0">
              <a:solidFill>
                <a:srgbClr val="0070C0"/>
              </a:solidFill>
            </a:rPr>
            <a:t>және</a:t>
          </a:r>
          <a:r>
            <a:rPr lang="ru-RU" sz="2400" b="1" i="1" dirty="0" smtClean="0">
              <a:solidFill>
                <a:srgbClr val="0070C0"/>
              </a:solidFill>
            </a:rPr>
            <a:t> т. б.); </a:t>
          </a:r>
        </a:p>
      </dgm:t>
    </dgm:pt>
    <dgm:pt modelId="{BFDBF581-C4F6-4D4E-880E-91E4E34B2248}" type="parTrans" cxnId="{309DD8E6-8747-4A21-9D74-17284C2A2E87}">
      <dgm:prSet/>
      <dgm:spPr/>
      <dgm:t>
        <a:bodyPr/>
        <a:lstStyle/>
        <a:p>
          <a:endParaRPr lang="ru-RU"/>
        </a:p>
      </dgm:t>
    </dgm:pt>
    <dgm:pt modelId="{AA8D4B81-76C2-4EC6-B8DB-361C7D37B551}" type="sibTrans" cxnId="{309DD8E6-8747-4A21-9D74-17284C2A2E87}">
      <dgm:prSet/>
      <dgm:spPr/>
      <dgm:t>
        <a:bodyPr/>
        <a:lstStyle/>
        <a:p>
          <a:endParaRPr lang="ru-RU"/>
        </a:p>
      </dgm:t>
    </dgm:pt>
    <dgm:pt modelId="{7D43D3EE-EA29-4D47-BCB9-846E0F97704B}">
      <dgm:prSet/>
      <dgm:spPr/>
      <dgm:t>
        <a:bodyPr/>
        <a:lstStyle/>
        <a:p>
          <a:r>
            <a:rPr lang="ru-RU" b="1" i="1" dirty="0" smtClean="0">
              <a:solidFill>
                <a:srgbClr val="0070C0"/>
              </a:solidFill>
            </a:rPr>
            <a:t>– </a:t>
          </a:r>
          <a:r>
            <a:rPr lang="ru-RU" b="1" i="1" dirty="0" err="1" smtClean="0">
              <a:solidFill>
                <a:srgbClr val="0070C0"/>
              </a:solidFill>
            </a:rPr>
            <a:t>ересектердің</a:t>
          </a:r>
          <a:r>
            <a:rPr lang="ru-RU" b="1" i="1" dirty="0" smtClean="0">
              <a:solidFill>
                <a:srgbClr val="0070C0"/>
              </a:solidFill>
            </a:rPr>
            <a:t> аз </a:t>
          </a:r>
          <a:r>
            <a:rPr lang="ru-RU" b="1" i="1" dirty="0" err="1" smtClean="0">
              <a:solidFill>
                <a:srgbClr val="0070C0"/>
              </a:solidFill>
            </a:rPr>
            <a:t>ғана</a:t>
          </a:r>
          <a:r>
            <a:rPr lang="ru-RU" b="1" i="1" dirty="0" smtClean="0">
              <a:solidFill>
                <a:srgbClr val="0070C0"/>
              </a:solidFill>
            </a:rPr>
            <a:t> </a:t>
          </a:r>
          <a:r>
            <a:rPr lang="ru-RU" b="1" i="1" dirty="0" err="1" smtClean="0">
              <a:solidFill>
                <a:srgbClr val="0070C0"/>
              </a:solidFill>
            </a:rPr>
            <a:t>көмегімен</a:t>
          </a:r>
          <a:r>
            <a:rPr lang="ru-RU" b="1" i="1" dirty="0" smtClean="0">
              <a:solidFill>
                <a:srgbClr val="0070C0"/>
              </a:solidFill>
            </a:rPr>
            <a:t> </a:t>
          </a:r>
          <a:r>
            <a:rPr lang="ru-RU" b="1" i="1" dirty="0" err="1" smtClean="0">
              <a:solidFill>
                <a:srgbClr val="0070C0"/>
              </a:solidFill>
            </a:rPr>
            <a:t>киімдерін</a:t>
          </a:r>
          <a:r>
            <a:rPr lang="ru-RU" b="1" i="1" dirty="0" smtClean="0">
              <a:solidFill>
                <a:srgbClr val="0070C0"/>
              </a:solidFill>
            </a:rPr>
            <a:t>, </a:t>
          </a:r>
          <a:r>
            <a:rPr lang="ru-RU" b="1" i="1" dirty="0" err="1" smtClean="0">
              <a:solidFill>
                <a:srgbClr val="0070C0"/>
              </a:solidFill>
            </a:rPr>
            <a:t>іш</a:t>
          </a:r>
          <a:r>
            <a:rPr lang="ru-RU" b="1" i="1" dirty="0" smtClean="0">
              <a:solidFill>
                <a:srgbClr val="0070C0"/>
              </a:solidFill>
            </a:rPr>
            <a:t> </a:t>
          </a:r>
          <a:r>
            <a:rPr lang="ru-RU" b="1" i="1" dirty="0" err="1" smtClean="0">
              <a:solidFill>
                <a:srgbClr val="0070C0"/>
              </a:solidFill>
            </a:rPr>
            <a:t>киімдерін</a:t>
          </a:r>
          <a:r>
            <a:rPr lang="ru-RU" b="1" i="1" dirty="0" smtClean="0">
              <a:solidFill>
                <a:srgbClr val="0070C0"/>
              </a:solidFill>
            </a:rPr>
            <a:t>, </a:t>
          </a:r>
          <a:r>
            <a:rPr lang="ru-RU" b="1" i="1" dirty="0" err="1" smtClean="0">
              <a:solidFill>
                <a:srgbClr val="0070C0"/>
              </a:solidFill>
            </a:rPr>
            <a:t>бәтеңке</a:t>
          </a:r>
          <a:r>
            <a:rPr lang="ru-RU" b="1" i="1" dirty="0" smtClean="0">
              <a:solidFill>
                <a:srgbClr val="0070C0"/>
              </a:solidFill>
            </a:rPr>
            <a:t>, бас </a:t>
          </a:r>
          <a:r>
            <a:rPr lang="ru-RU" b="1" i="1" dirty="0" err="1" smtClean="0">
              <a:solidFill>
                <a:srgbClr val="0070C0"/>
              </a:solidFill>
            </a:rPr>
            <a:t>киімін</a:t>
          </a:r>
          <a:r>
            <a:rPr lang="ru-RU" b="1" i="1" dirty="0" smtClean="0">
              <a:solidFill>
                <a:srgbClr val="0070C0"/>
              </a:solidFill>
            </a:rPr>
            <a:t> </a:t>
          </a:r>
          <a:r>
            <a:rPr lang="ru-RU" b="1" i="1" dirty="0" err="1" smtClean="0">
              <a:solidFill>
                <a:srgbClr val="0070C0"/>
              </a:solidFill>
            </a:rPr>
            <a:t>біртіндеп</a:t>
          </a:r>
          <a:r>
            <a:rPr lang="ru-RU" b="1" i="1" dirty="0" smtClean="0">
              <a:solidFill>
                <a:srgbClr val="0070C0"/>
              </a:solidFill>
            </a:rPr>
            <a:t> </a:t>
          </a:r>
          <a:r>
            <a:rPr lang="ru-RU" b="1" i="1" dirty="0" err="1" smtClean="0">
              <a:solidFill>
                <a:srgbClr val="0070C0"/>
              </a:solidFill>
            </a:rPr>
            <a:t>шешеді</a:t>
          </a:r>
          <a:r>
            <a:rPr lang="ru-RU" b="1" i="1" dirty="0" smtClean="0">
              <a:solidFill>
                <a:srgbClr val="0070C0"/>
              </a:solidFill>
            </a:rPr>
            <a:t> </a:t>
          </a:r>
          <a:r>
            <a:rPr lang="ru-RU" b="1" i="1" dirty="0" err="1" smtClean="0">
              <a:solidFill>
                <a:srgbClr val="0070C0"/>
              </a:solidFill>
            </a:rPr>
            <a:t>және</a:t>
          </a:r>
          <a:r>
            <a:rPr lang="ru-RU" b="1" i="1" dirty="0" smtClean="0">
              <a:solidFill>
                <a:srgbClr val="0070C0"/>
              </a:solidFill>
            </a:rPr>
            <a:t> </a:t>
          </a:r>
          <a:r>
            <a:rPr lang="ru-RU" b="1" i="1" dirty="0" err="1" smtClean="0">
              <a:solidFill>
                <a:srgbClr val="0070C0"/>
              </a:solidFill>
            </a:rPr>
            <a:t>киеді</a:t>
          </a:r>
          <a:endParaRPr lang="ru-RU" b="1" i="1" dirty="0">
            <a:solidFill>
              <a:srgbClr val="0070C0"/>
            </a:solidFill>
          </a:endParaRPr>
        </a:p>
      </dgm:t>
    </dgm:pt>
    <dgm:pt modelId="{196749BC-719A-4B59-B637-85BBB18E916F}" type="parTrans" cxnId="{6BB1084A-2776-4635-8DCF-6758C6ADDCF5}">
      <dgm:prSet/>
      <dgm:spPr/>
      <dgm:t>
        <a:bodyPr/>
        <a:lstStyle/>
        <a:p>
          <a:endParaRPr lang="ru-RU"/>
        </a:p>
      </dgm:t>
    </dgm:pt>
    <dgm:pt modelId="{CBBA1678-18BA-48A0-94BE-10F8E3159A28}" type="sibTrans" cxnId="{6BB1084A-2776-4635-8DCF-6758C6ADDCF5}">
      <dgm:prSet/>
      <dgm:spPr/>
      <dgm:t>
        <a:bodyPr/>
        <a:lstStyle/>
        <a:p>
          <a:endParaRPr lang="ru-RU"/>
        </a:p>
      </dgm:t>
    </dgm:pt>
    <dgm:pt modelId="{83A65EEC-292E-4279-A10C-9E8E22293613}" type="pres">
      <dgm:prSet presAssocID="{425705EF-2273-4CAA-A7D3-FDACAF40579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58A088-32DA-4BFB-9FA6-6FB3815D315F}" type="pres">
      <dgm:prSet presAssocID="{06BD4B54-7DCE-49C9-919E-5C8494089799}" presName="root1" presStyleCnt="0"/>
      <dgm:spPr/>
    </dgm:pt>
    <dgm:pt modelId="{31EAC928-2729-424E-92D2-2985F6820F9E}" type="pres">
      <dgm:prSet presAssocID="{06BD4B54-7DCE-49C9-919E-5C8494089799}" presName="LevelOneTextNode" presStyleLbl="node0" presStyleIdx="0" presStyleCnt="1" custScaleX="136542" custScaleY="52494" custLinFactNeighborX="9811" custLinFactNeighborY="-42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60963E-A77F-4A37-A952-3D273FB82506}" type="pres">
      <dgm:prSet presAssocID="{06BD4B54-7DCE-49C9-919E-5C8494089799}" presName="level2hierChild" presStyleCnt="0"/>
      <dgm:spPr/>
    </dgm:pt>
    <dgm:pt modelId="{DBB98779-231F-4927-8FE7-639F92E4C12D}" type="pres">
      <dgm:prSet presAssocID="{580893BB-4D02-4A09-A197-0E463E02EC22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4009A5C7-76FE-41B7-9C2C-8A760BECCC53}" type="pres">
      <dgm:prSet presAssocID="{580893BB-4D02-4A09-A197-0E463E02EC22}" presName="connTx" presStyleLbl="parChTrans1D2" presStyleIdx="0" presStyleCnt="5"/>
      <dgm:spPr/>
      <dgm:t>
        <a:bodyPr/>
        <a:lstStyle/>
        <a:p>
          <a:endParaRPr lang="ru-RU"/>
        </a:p>
      </dgm:t>
    </dgm:pt>
    <dgm:pt modelId="{97CC136D-1BDF-4646-BE26-873EA9F6C462}" type="pres">
      <dgm:prSet presAssocID="{38A9136C-697D-47F5-A56F-AD5B4B30EA77}" presName="root2" presStyleCnt="0"/>
      <dgm:spPr/>
    </dgm:pt>
    <dgm:pt modelId="{96F0B40C-AE0F-4A98-97D5-9F87DBEEE197}" type="pres">
      <dgm:prSet presAssocID="{38A9136C-697D-47F5-A56F-AD5B4B30EA77}" presName="LevelTwoTextNode" presStyleLbl="node2" presStyleIdx="0" presStyleCnt="5" custScaleX="136740" custScaleY="49419" custLinFactNeighborX="505" custLinFactNeighborY="251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85DE9C-5DF7-490A-AC3B-A3804F34F24B}" type="pres">
      <dgm:prSet presAssocID="{38A9136C-697D-47F5-A56F-AD5B4B30EA77}" presName="level3hierChild" presStyleCnt="0"/>
      <dgm:spPr/>
    </dgm:pt>
    <dgm:pt modelId="{AF32EF43-82F6-4391-A395-1C7EDB19D36B}" type="pres">
      <dgm:prSet presAssocID="{30FCAA14-B78A-4EB2-83DC-0B0823F8A0D3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C09D5D27-1234-4D18-9A49-5201C62A4E5E}" type="pres">
      <dgm:prSet presAssocID="{30FCAA14-B78A-4EB2-83DC-0B0823F8A0D3}" presName="connTx" presStyleLbl="parChTrans1D2" presStyleIdx="1" presStyleCnt="5"/>
      <dgm:spPr/>
      <dgm:t>
        <a:bodyPr/>
        <a:lstStyle/>
        <a:p>
          <a:endParaRPr lang="ru-RU"/>
        </a:p>
      </dgm:t>
    </dgm:pt>
    <dgm:pt modelId="{7C14FF17-31E9-4234-BC5F-0B8A1F8BC002}" type="pres">
      <dgm:prSet presAssocID="{E1AAE2F1-8CE9-4538-A147-AEE01D907AD8}" presName="root2" presStyleCnt="0"/>
      <dgm:spPr/>
    </dgm:pt>
    <dgm:pt modelId="{A5624D76-6EBD-4EB1-AC90-A905FDBDB688}" type="pres">
      <dgm:prSet presAssocID="{E1AAE2F1-8CE9-4538-A147-AEE01D907AD8}" presName="LevelTwoTextNode" presStyleLbl="node2" presStyleIdx="1" presStyleCnt="5" custScaleX="136740" custScaleY="77593" custLinFactNeighborX="-485" custLinFactNeighborY="207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559BEF-1A48-42A9-93AC-5CD579404D49}" type="pres">
      <dgm:prSet presAssocID="{E1AAE2F1-8CE9-4538-A147-AEE01D907AD8}" presName="level3hierChild" presStyleCnt="0"/>
      <dgm:spPr/>
    </dgm:pt>
    <dgm:pt modelId="{11A1E53F-5F79-4122-8156-3422200FCA2B}" type="pres">
      <dgm:prSet presAssocID="{E30CAA02-7B60-4D88-AA02-ECE3EF11D9D9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9C36FCC6-E98C-418A-9828-CEAC3B98D51A}" type="pres">
      <dgm:prSet presAssocID="{E30CAA02-7B60-4D88-AA02-ECE3EF11D9D9}" presName="connTx" presStyleLbl="parChTrans1D2" presStyleIdx="2" presStyleCnt="5"/>
      <dgm:spPr/>
      <dgm:t>
        <a:bodyPr/>
        <a:lstStyle/>
        <a:p>
          <a:endParaRPr lang="ru-RU"/>
        </a:p>
      </dgm:t>
    </dgm:pt>
    <dgm:pt modelId="{E6F798B1-C83E-465A-8B18-4C1FC0D48B79}" type="pres">
      <dgm:prSet presAssocID="{3BB30340-364D-480E-B04C-F9BA41FC0DE9}" presName="root2" presStyleCnt="0"/>
      <dgm:spPr/>
    </dgm:pt>
    <dgm:pt modelId="{DF819230-93F5-4C5F-B0D7-3BDC466AD06F}" type="pres">
      <dgm:prSet presAssocID="{3BB30340-364D-480E-B04C-F9BA41FC0DE9}" presName="LevelTwoTextNode" presStyleLbl="node2" presStyleIdx="2" presStyleCnt="5" custScaleX="136740" custLinFactNeighborX="-485" custLinFactNeighborY="120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E913D4-ED0B-40AB-BF6F-7056C0C0488E}" type="pres">
      <dgm:prSet presAssocID="{3BB30340-364D-480E-B04C-F9BA41FC0DE9}" presName="level3hierChild" presStyleCnt="0"/>
      <dgm:spPr/>
    </dgm:pt>
    <dgm:pt modelId="{47551E43-0C4F-4F90-8B58-30EE3D53BE50}" type="pres">
      <dgm:prSet presAssocID="{BFDBF581-C4F6-4D4E-880E-91E4E34B2248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864A8232-DEE0-4E3E-8723-C27653E1E187}" type="pres">
      <dgm:prSet presAssocID="{BFDBF581-C4F6-4D4E-880E-91E4E34B2248}" presName="connTx" presStyleLbl="parChTrans1D2" presStyleIdx="3" presStyleCnt="5"/>
      <dgm:spPr/>
      <dgm:t>
        <a:bodyPr/>
        <a:lstStyle/>
        <a:p>
          <a:endParaRPr lang="ru-RU"/>
        </a:p>
      </dgm:t>
    </dgm:pt>
    <dgm:pt modelId="{C0C6FB71-893C-4575-A12B-C60395D8DD33}" type="pres">
      <dgm:prSet presAssocID="{6B1B77F4-35A2-4B4C-83E9-36754B5D086F}" presName="root2" presStyleCnt="0"/>
      <dgm:spPr/>
    </dgm:pt>
    <dgm:pt modelId="{7FF3F825-54A5-4C6F-B1C0-9189096B80AD}" type="pres">
      <dgm:prSet presAssocID="{6B1B77F4-35A2-4B4C-83E9-36754B5D086F}" presName="LevelTwoTextNode" presStyleLbl="node2" presStyleIdx="3" presStyleCnt="5" custScaleX="136740" custLinFactNeighborX="-387" custLinFactNeighborY="5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442064-B08F-4F21-81D5-9EE4719B214C}" type="pres">
      <dgm:prSet presAssocID="{6B1B77F4-35A2-4B4C-83E9-36754B5D086F}" presName="level3hierChild" presStyleCnt="0"/>
      <dgm:spPr/>
    </dgm:pt>
    <dgm:pt modelId="{BEFCAB88-D1D7-4F2D-8EC4-2FD6D3DC71CF}" type="pres">
      <dgm:prSet presAssocID="{196749BC-719A-4B59-B637-85BBB18E916F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3D03FF08-AF2B-4A84-A2F8-6CB66FF9B54B}" type="pres">
      <dgm:prSet presAssocID="{196749BC-719A-4B59-B637-85BBB18E916F}" presName="connTx" presStyleLbl="parChTrans1D2" presStyleIdx="4" presStyleCnt="5"/>
      <dgm:spPr/>
      <dgm:t>
        <a:bodyPr/>
        <a:lstStyle/>
        <a:p>
          <a:endParaRPr lang="ru-RU"/>
        </a:p>
      </dgm:t>
    </dgm:pt>
    <dgm:pt modelId="{E98697D7-434B-496E-B5E3-ECD6B08630D2}" type="pres">
      <dgm:prSet presAssocID="{7D43D3EE-EA29-4D47-BCB9-846E0F97704B}" presName="root2" presStyleCnt="0"/>
      <dgm:spPr/>
    </dgm:pt>
    <dgm:pt modelId="{BC54FF1D-CE83-4E45-A1B3-F5C4535F9FD7}" type="pres">
      <dgm:prSet presAssocID="{7D43D3EE-EA29-4D47-BCB9-846E0F97704B}" presName="LevelTwoTextNode" presStyleLbl="node2" presStyleIdx="4" presStyleCnt="5" custScaleX="134941" custLinFactNeighborX="479" custLinFactNeighborY="-109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266CD5-D386-4906-95B1-22DA7C640050}" type="pres">
      <dgm:prSet presAssocID="{7D43D3EE-EA29-4D47-BCB9-846E0F97704B}" presName="level3hierChild" presStyleCnt="0"/>
      <dgm:spPr/>
    </dgm:pt>
  </dgm:ptLst>
  <dgm:cxnLst>
    <dgm:cxn modelId="{F66D56EF-F73F-4292-9DE3-9A6320D0D0C9}" srcId="{06BD4B54-7DCE-49C9-919E-5C8494089799}" destId="{E1AAE2F1-8CE9-4538-A147-AEE01D907AD8}" srcOrd="1" destOrd="0" parTransId="{30FCAA14-B78A-4EB2-83DC-0B0823F8A0D3}" sibTransId="{D1BD39D5-6E7D-4A32-A71A-605D4097700F}"/>
    <dgm:cxn modelId="{629BD3BC-F101-45FD-909C-D311D4ACFA7A}" type="presOf" srcId="{3BB30340-364D-480E-B04C-F9BA41FC0DE9}" destId="{DF819230-93F5-4C5F-B0D7-3BDC466AD06F}" srcOrd="0" destOrd="0" presId="urn:microsoft.com/office/officeart/2008/layout/HorizontalMultiLevelHierarchy"/>
    <dgm:cxn modelId="{C2607F2A-9965-4020-B2C5-1A2C81B57859}" type="presOf" srcId="{196749BC-719A-4B59-B637-85BBB18E916F}" destId="{3D03FF08-AF2B-4A84-A2F8-6CB66FF9B54B}" srcOrd="1" destOrd="0" presId="urn:microsoft.com/office/officeart/2008/layout/HorizontalMultiLevelHierarchy"/>
    <dgm:cxn modelId="{9EA67740-053E-45A9-B7A4-E990C7AD6245}" type="presOf" srcId="{196749BC-719A-4B59-B637-85BBB18E916F}" destId="{BEFCAB88-D1D7-4F2D-8EC4-2FD6D3DC71CF}" srcOrd="0" destOrd="0" presId="urn:microsoft.com/office/officeart/2008/layout/HorizontalMultiLevelHierarchy"/>
    <dgm:cxn modelId="{CB006F02-C6AA-4D6B-BE8C-F60ADD5D6910}" type="presOf" srcId="{06BD4B54-7DCE-49C9-919E-5C8494089799}" destId="{31EAC928-2729-424E-92D2-2985F6820F9E}" srcOrd="0" destOrd="0" presId="urn:microsoft.com/office/officeart/2008/layout/HorizontalMultiLevelHierarchy"/>
    <dgm:cxn modelId="{934465D3-CF84-4B95-A79F-7F992699A55C}" type="presOf" srcId="{580893BB-4D02-4A09-A197-0E463E02EC22}" destId="{DBB98779-231F-4927-8FE7-639F92E4C12D}" srcOrd="0" destOrd="0" presId="urn:microsoft.com/office/officeart/2008/layout/HorizontalMultiLevelHierarchy"/>
    <dgm:cxn modelId="{4AE10CDA-DAD2-46B6-9A8A-D3FEFCB04AEF}" srcId="{06BD4B54-7DCE-49C9-919E-5C8494089799}" destId="{3BB30340-364D-480E-B04C-F9BA41FC0DE9}" srcOrd="2" destOrd="0" parTransId="{E30CAA02-7B60-4D88-AA02-ECE3EF11D9D9}" sibTransId="{2949E227-2C4B-4247-AB34-17E56F783080}"/>
    <dgm:cxn modelId="{9ED96D51-1AC9-46EF-A575-BCB41AB1F96A}" type="presOf" srcId="{E30CAA02-7B60-4D88-AA02-ECE3EF11D9D9}" destId="{11A1E53F-5F79-4122-8156-3422200FCA2B}" srcOrd="0" destOrd="0" presId="urn:microsoft.com/office/officeart/2008/layout/HorizontalMultiLevelHierarchy"/>
    <dgm:cxn modelId="{D1BB5E83-B994-4D7C-B684-CAF85BAA79B8}" type="presOf" srcId="{E30CAA02-7B60-4D88-AA02-ECE3EF11D9D9}" destId="{9C36FCC6-E98C-418A-9828-CEAC3B98D51A}" srcOrd="1" destOrd="0" presId="urn:microsoft.com/office/officeart/2008/layout/HorizontalMultiLevelHierarchy"/>
    <dgm:cxn modelId="{CA8FDFEA-DA02-45D5-83BA-1A7AE6295838}" type="presOf" srcId="{425705EF-2273-4CAA-A7D3-FDACAF405797}" destId="{83A65EEC-292E-4279-A10C-9E8E22293613}" srcOrd="0" destOrd="0" presId="urn:microsoft.com/office/officeart/2008/layout/HorizontalMultiLevelHierarchy"/>
    <dgm:cxn modelId="{8BD30AD4-AFA8-4144-87EE-379DD0CABBDD}" type="presOf" srcId="{30FCAA14-B78A-4EB2-83DC-0B0823F8A0D3}" destId="{AF32EF43-82F6-4391-A395-1C7EDB19D36B}" srcOrd="0" destOrd="0" presId="urn:microsoft.com/office/officeart/2008/layout/HorizontalMultiLevelHierarchy"/>
    <dgm:cxn modelId="{4D83BC9D-19A9-4064-B17B-3CD8A239638B}" type="presOf" srcId="{E1AAE2F1-8CE9-4538-A147-AEE01D907AD8}" destId="{A5624D76-6EBD-4EB1-AC90-A905FDBDB688}" srcOrd="0" destOrd="0" presId="urn:microsoft.com/office/officeart/2008/layout/HorizontalMultiLevelHierarchy"/>
    <dgm:cxn modelId="{E9396195-18B5-4EFD-9A16-9F8A8DA86E6B}" srcId="{425705EF-2273-4CAA-A7D3-FDACAF405797}" destId="{06BD4B54-7DCE-49C9-919E-5C8494089799}" srcOrd="0" destOrd="0" parTransId="{45D5117B-8993-4C2F-95D2-674149A94678}" sibTransId="{9142781E-FDD8-49BA-A024-C7D66EA20E12}"/>
    <dgm:cxn modelId="{40A5C475-5E70-4520-B68F-C30675371CE7}" type="presOf" srcId="{7D43D3EE-EA29-4D47-BCB9-846E0F97704B}" destId="{BC54FF1D-CE83-4E45-A1B3-F5C4535F9FD7}" srcOrd="0" destOrd="0" presId="urn:microsoft.com/office/officeart/2008/layout/HorizontalMultiLevelHierarchy"/>
    <dgm:cxn modelId="{17BC6DCC-95C1-45DD-991A-0C214C280BFF}" type="presOf" srcId="{38A9136C-697D-47F5-A56F-AD5B4B30EA77}" destId="{96F0B40C-AE0F-4A98-97D5-9F87DBEEE197}" srcOrd="0" destOrd="0" presId="urn:microsoft.com/office/officeart/2008/layout/HorizontalMultiLevelHierarchy"/>
    <dgm:cxn modelId="{2F0BC82E-9E58-40E0-B0FF-47FF60CA1DC8}" type="presOf" srcId="{580893BB-4D02-4A09-A197-0E463E02EC22}" destId="{4009A5C7-76FE-41B7-9C2C-8A760BECCC53}" srcOrd="1" destOrd="0" presId="urn:microsoft.com/office/officeart/2008/layout/HorizontalMultiLevelHierarchy"/>
    <dgm:cxn modelId="{AB5FDC33-E8D3-4C2C-ADB8-9441F989A24A}" type="presOf" srcId="{BFDBF581-C4F6-4D4E-880E-91E4E34B2248}" destId="{864A8232-DEE0-4E3E-8723-C27653E1E187}" srcOrd="1" destOrd="0" presId="urn:microsoft.com/office/officeart/2008/layout/HorizontalMultiLevelHierarchy"/>
    <dgm:cxn modelId="{6BB1084A-2776-4635-8DCF-6758C6ADDCF5}" srcId="{06BD4B54-7DCE-49C9-919E-5C8494089799}" destId="{7D43D3EE-EA29-4D47-BCB9-846E0F97704B}" srcOrd="4" destOrd="0" parTransId="{196749BC-719A-4B59-B637-85BBB18E916F}" sibTransId="{CBBA1678-18BA-48A0-94BE-10F8E3159A28}"/>
    <dgm:cxn modelId="{2E9A5A9C-3E66-4665-BF12-CA20BB5F9904}" type="presOf" srcId="{30FCAA14-B78A-4EB2-83DC-0B0823F8A0D3}" destId="{C09D5D27-1234-4D18-9A49-5201C62A4E5E}" srcOrd="1" destOrd="0" presId="urn:microsoft.com/office/officeart/2008/layout/HorizontalMultiLevelHierarchy"/>
    <dgm:cxn modelId="{7B2F1A2A-E97F-4222-88D7-C743B5D860AF}" srcId="{06BD4B54-7DCE-49C9-919E-5C8494089799}" destId="{38A9136C-697D-47F5-A56F-AD5B4B30EA77}" srcOrd="0" destOrd="0" parTransId="{580893BB-4D02-4A09-A197-0E463E02EC22}" sibTransId="{92CEAFAA-729A-42BF-AEB0-887E8DFA7D52}"/>
    <dgm:cxn modelId="{B147429F-A49A-40AC-A74B-3ED8AD0F3D01}" type="presOf" srcId="{BFDBF581-C4F6-4D4E-880E-91E4E34B2248}" destId="{47551E43-0C4F-4F90-8B58-30EE3D53BE50}" srcOrd="0" destOrd="0" presId="urn:microsoft.com/office/officeart/2008/layout/HorizontalMultiLevelHierarchy"/>
    <dgm:cxn modelId="{78DB4CFB-83A9-4665-8A59-713CC6354A4E}" type="presOf" srcId="{6B1B77F4-35A2-4B4C-83E9-36754B5D086F}" destId="{7FF3F825-54A5-4C6F-B1C0-9189096B80AD}" srcOrd="0" destOrd="0" presId="urn:microsoft.com/office/officeart/2008/layout/HorizontalMultiLevelHierarchy"/>
    <dgm:cxn modelId="{309DD8E6-8747-4A21-9D74-17284C2A2E87}" srcId="{06BD4B54-7DCE-49C9-919E-5C8494089799}" destId="{6B1B77F4-35A2-4B4C-83E9-36754B5D086F}" srcOrd="3" destOrd="0" parTransId="{BFDBF581-C4F6-4D4E-880E-91E4E34B2248}" sibTransId="{AA8D4B81-76C2-4EC6-B8DB-361C7D37B551}"/>
    <dgm:cxn modelId="{9D1FF61F-F848-439B-88A6-DA7FA5BFE20E}" type="presParOf" srcId="{83A65EEC-292E-4279-A10C-9E8E22293613}" destId="{D858A088-32DA-4BFB-9FA6-6FB3815D315F}" srcOrd="0" destOrd="0" presId="urn:microsoft.com/office/officeart/2008/layout/HorizontalMultiLevelHierarchy"/>
    <dgm:cxn modelId="{FA5E375F-0410-4D01-AAC7-BFF70EADCEEC}" type="presParOf" srcId="{D858A088-32DA-4BFB-9FA6-6FB3815D315F}" destId="{31EAC928-2729-424E-92D2-2985F6820F9E}" srcOrd="0" destOrd="0" presId="urn:microsoft.com/office/officeart/2008/layout/HorizontalMultiLevelHierarchy"/>
    <dgm:cxn modelId="{074BFF6A-4364-4998-9548-57938D477931}" type="presParOf" srcId="{D858A088-32DA-4BFB-9FA6-6FB3815D315F}" destId="{BC60963E-A77F-4A37-A952-3D273FB82506}" srcOrd="1" destOrd="0" presId="urn:microsoft.com/office/officeart/2008/layout/HorizontalMultiLevelHierarchy"/>
    <dgm:cxn modelId="{6963BD24-373E-4B58-90F3-262A4C845BB0}" type="presParOf" srcId="{BC60963E-A77F-4A37-A952-3D273FB82506}" destId="{DBB98779-231F-4927-8FE7-639F92E4C12D}" srcOrd="0" destOrd="0" presId="urn:microsoft.com/office/officeart/2008/layout/HorizontalMultiLevelHierarchy"/>
    <dgm:cxn modelId="{E89A9154-318C-4D9A-9D04-30D8AFE0DBD8}" type="presParOf" srcId="{DBB98779-231F-4927-8FE7-639F92E4C12D}" destId="{4009A5C7-76FE-41B7-9C2C-8A760BECCC53}" srcOrd="0" destOrd="0" presId="urn:microsoft.com/office/officeart/2008/layout/HorizontalMultiLevelHierarchy"/>
    <dgm:cxn modelId="{F4545B82-F101-432C-A5BB-6E948F9F42E4}" type="presParOf" srcId="{BC60963E-A77F-4A37-A952-3D273FB82506}" destId="{97CC136D-1BDF-4646-BE26-873EA9F6C462}" srcOrd="1" destOrd="0" presId="urn:microsoft.com/office/officeart/2008/layout/HorizontalMultiLevelHierarchy"/>
    <dgm:cxn modelId="{7EFB8F3F-8263-41DB-A129-E9F3A21FFFBD}" type="presParOf" srcId="{97CC136D-1BDF-4646-BE26-873EA9F6C462}" destId="{96F0B40C-AE0F-4A98-97D5-9F87DBEEE197}" srcOrd="0" destOrd="0" presId="urn:microsoft.com/office/officeart/2008/layout/HorizontalMultiLevelHierarchy"/>
    <dgm:cxn modelId="{F1207CA4-F953-49C5-B04D-8567034C5A15}" type="presParOf" srcId="{97CC136D-1BDF-4646-BE26-873EA9F6C462}" destId="{9E85DE9C-5DF7-490A-AC3B-A3804F34F24B}" srcOrd="1" destOrd="0" presId="urn:microsoft.com/office/officeart/2008/layout/HorizontalMultiLevelHierarchy"/>
    <dgm:cxn modelId="{8C2E8E20-D5C6-4873-8CED-C1384618B788}" type="presParOf" srcId="{BC60963E-A77F-4A37-A952-3D273FB82506}" destId="{AF32EF43-82F6-4391-A395-1C7EDB19D36B}" srcOrd="2" destOrd="0" presId="urn:microsoft.com/office/officeart/2008/layout/HorizontalMultiLevelHierarchy"/>
    <dgm:cxn modelId="{58164AD6-37D5-4437-8031-A4DAC1717AB3}" type="presParOf" srcId="{AF32EF43-82F6-4391-A395-1C7EDB19D36B}" destId="{C09D5D27-1234-4D18-9A49-5201C62A4E5E}" srcOrd="0" destOrd="0" presId="urn:microsoft.com/office/officeart/2008/layout/HorizontalMultiLevelHierarchy"/>
    <dgm:cxn modelId="{86D6A4A7-41A4-4C22-A662-4675CBF26321}" type="presParOf" srcId="{BC60963E-A77F-4A37-A952-3D273FB82506}" destId="{7C14FF17-31E9-4234-BC5F-0B8A1F8BC002}" srcOrd="3" destOrd="0" presId="urn:microsoft.com/office/officeart/2008/layout/HorizontalMultiLevelHierarchy"/>
    <dgm:cxn modelId="{C73EC626-4D3B-49C4-A37B-15AA05260FDA}" type="presParOf" srcId="{7C14FF17-31E9-4234-BC5F-0B8A1F8BC002}" destId="{A5624D76-6EBD-4EB1-AC90-A905FDBDB688}" srcOrd="0" destOrd="0" presId="urn:microsoft.com/office/officeart/2008/layout/HorizontalMultiLevelHierarchy"/>
    <dgm:cxn modelId="{31D4F06E-7252-4C2A-85AB-70A71E9EB784}" type="presParOf" srcId="{7C14FF17-31E9-4234-BC5F-0B8A1F8BC002}" destId="{3E559BEF-1A48-42A9-93AC-5CD579404D49}" srcOrd="1" destOrd="0" presId="urn:microsoft.com/office/officeart/2008/layout/HorizontalMultiLevelHierarchy"/>
    <dgm:cxn modelId="{17A591B1-3C92-4600-9BD7-3E1164002DBD}" type="presParOf" srcId="{BC60963E-A77F-4A37-A952-3D273FB82506}" destId="{11A1E53F-5F79-4122-8156-3422200FCA2B}" srcOrd="4" destOrd="0" presId="urn:microsoft.com/office/officeart/2008/layout/HorizontalMultiLevelHierarchy"/>
    <dgm:cxn modelId="{6D0E6D36-0A19-41E0-A4F9-4D1EF59B24B5}" type="presParOf" srcId="{11A1E53F-5F79-4122-8156-3422200FCA2B}" destId="{9C36FCC6-E98C-418A-9828-CEAC3B98D51A}" srcOrd="0" destOrd="0" presId="urn:microsoft.com/office/officeart/2008/layout/HorizontalMultiLevelHierarchy"/>
    <dgm:cxn modelId="{EB4D421D-5D69-483F-88F8-A8D580EF9AF7}" type="presParOf" srcId="{BC60963E-A77F-4A37-A952-3D273FB82506}" destId="{E6F798B1-C83E-465A-8B18-4C1FC0D48B79}" srcOrd="5" destOrd="0" presId="urn:microsoft.com/office/officeart/2008/layout/HorizontalMultiLevelHierarchy"/>
    <dgm:cxn modelId="{68F84E48-E4FD-4710-A91A-BAE505C3C00B}" type="presParOf" srcId="{E6F798B1-C83E-465A-8B18-4C1FC0D48B79}" destId="{DF819230-93F5-4C5F-B0D7-3BDC466AD06F}" srcOrd="0" destOrd="0" presId="urn:microsoft.com/office/officeart/2008/layout/HorizontalMultiLevelHierarchy"/>
    <dgm:cxn modelId="{0E63D44B-A530-41AC-9733-65ECB7BA08D5}" type="presParOf" srcId="{E6F798B1-C83E-465A-8B18-4C1FC0D48B79}" destId="{90E913D4-ED0B-40AB-BF6F-7056C0C0488E}" srcOrd="1" destOrd="0" presId="urn:microsoft.com/office/officeart/2008/layout/HorizontalMultiLevelHierarchy"/>
    <dgm:cxn modelId="{8BF41308-DB4E-47A9-8B83-C020E9A2FD35}" type="presParOf" srcId="{BC60963E-A77F-4A37-A952-3D273FB82506}" destId="{47551E43-0C4F-4F90-8B58-30EE3D53BE50}" srcOrd="6" destOrd="0" presId="urn:microsoft.com/office/officeart/2008/layout/HorizontalMultiLevelHierarchy"/>
    <dgm:cxn modelId="{BAD20E32-EB0C-46C4-A165-ACE419503E68}" type="presParOf" srcId="{47551E43-0C4F-4F90-8B58-30EE3D53BE50}" destId="{864A8232-DEE0-4E3E-8723-C27653E1E187}" srcOrd="0" destOrd="0" presId="urn:microsoft.com/office/officeart/2008/layout/HorizontalMultiLevelHierarchy"/>
    <dgm:cxn modelId="{42DA9FA5-55A5-4C31-8035-A0E08584C0E6}" type="presParOf" srcId="{BC60963E-A77F-4A37-A952-3D273FB82506}" destId="{C0C6FB71-893C-4575-A12B-C60395D8DD33}" srcOrd="7" destOrd="0" presId="urn:microsoft.com/office/officeart/2008/layout/HorizontalMultiLevelHierarchy"/>
    <dgm:cxn modelId="{1262CBEC-EA31-44A5-B6BE-7EEB8D007AFC}" type="presParOf" srcId="{C0C6FB71-893C-4575-A12B-C60395D8DD33}" destId="{7FF3F825-54A5-4C6F-B1C0-9189096B80AD}" srcOrd="0" destOrd="0" presId="urn:microsoft.com/office/officeart/2008/layout/HorizontalMultiLevelHierarchy"/>
    <dgm:cxn modelId="{D18DA4F1-36A9-4359-B843-3B4615315B2D}" type="presParOf" srcId="{C0C6FB71-893C-4575-A12B-C60395D8DD33}" destId="{83442064-B08F-4F21-81D5-9EE4719B214C}" srcOrd="1" destOrd="0" presId="urn:microsoft.com/office/officeart/2008/layout/HorizontalMultiLevelHierarchy"/>
    <dgm:cxn modelId="{F88EB142-2EB5-4899-A695-04C6CFB05907}" type="presParOf" srcId="{BC60963E-A77F-4A37-A952-3D273FB82506}" destId="{BEFCAB88-D1D7-4F2D-8EC4-2FD6D3DC71CF}" srcOrd="8" destOrd="0" presId="urn:microsoft.com/office/officeart/2008/layout/HorizontalMultiLevelHierarchy"/>
    <dgm:cxn modelId="{259F8242-C25B-4407-BF8B-7CB27F30CE0F}" type="presParOf" srcId="{BEFCAB88-D1D7-4F2D-8EC4-2FD6D3DC71CF}" destId="{3D03FF08-AF2B-4A84-A2F8-6CB66FF9B54B}" srcOrd="0" destOrd="0" presId="urn:microsoft.com/office/officeart/2008/layout/HorizontalMultiLevelHierarchy"/>
    <dgm:cxn modelId="{CEEF23A4-5AD0-455E-951D-AA4D79894D53}" type="presParOf" srcId="{BC60963E-A77F-4A37-A952-3D273FB82506}" destId="{E98697D7-434B-496E-B5E3-ECD6B08630D2}" srcOrd="9" destOrd="0" presId="urn:microsoft.com/office/officeart/2008/layout/HorizontalMultiLevelHierarchy"/>
    <dgm:cxn modelId="{ECA2D2E6-65D3-4F08-A104-1EBD254789DE}" type="presParOf" srcId="{E98697D7-434B-496E-B5E3-ECD6B08630D2}" destId="{BC54FF1D-CE83-4E45-A1B3-F5C4535F9FD7}" srcOrd="0" destOrd="0" presId="urn:microsoft.com/office/officeart/2008/layout/HorizontalMultiLevelHierarchy"/>
    <dgm:cxn modelId="{F0A69BC3-E8FD-40AB-AFDD-8E9ED0E492EE}" type="presParOf" srcId="{E98697D7-434B-496E-B5E3-ECD6B08630D2}" destId="{52266CD5-D386-4906-95B1-22DA7C640050}" srcOrd="1" destOrd="0" presId="urn:microsoft.com/office/officeart/2008/layout/HorizontalMultiLevelHierarchy"/>
  </dgm:cxnLst>
  <dgm:bg>
    <a:gradFill>
      <a:gsLst>
        <a:gs pos="0">
          <a:srgbClr val="DDEBCF"/>
        </a:gs>
        <a:gs pos="50000">
          <a:srgbClr val="9CB86E"/>
        </a:gs>
        <a:gs pos="100000">
          <a:srgbClr val="156B13"/>
        </a:gs>
      </a:gsLst>
      <a:lin ang="81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204DBF-B963-4A10-8E5B-FA285C30870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A64598-9A50-4CFF-AAA6-94F9093FC03E}">
      <dgm:prSet phldrT="[Текст]" custT="1"/>
      <dgm:spPr/>
      <dgm:t>
        <a:bodyPr/>
        <a:lstStyle/>
        <a:p>
          <a:r>
            <a: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Балалар отбасының барлық мүшелеріне қаже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ті, бірақ өзінің шамасы келетін жұмысты орындауы тиіс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A3983F-9DA1-4F73-BDF0-1A778476103B}" type="parTrans" cxnId="{912AE045-E16D-4C78-8A20-2051498D7988}">
      <dgm:prSet/>
      <dgm:spPr/>
      <dgm:t>
        <a:bodyPr/>
        <a:lstStyle/>
        <a:p>
          <a:endParaRPr lang="ru-RU"/>
        </a:p>
      </dgm:t>
    </dgm:pt>
    <dgm:pt modelId="{53A2915E-BA7C-4549-BAEA-1E3D87BB0B47}" type="sibTrans" cxnId="{912AE045-E16D-4C78-8A20-2051498D7988}">
      <dgm:prSet/>
      <dgm:spPr/>
      <dgm:t>
        <a:bodyPr/>
        <a:lstStyle/>
        <a:p>
          <a:endParaRPr lang="ru-RU"/>
        </a:p>
      </dgm:t>
    </dgm:pt>
    <dgm:pt modelId="{C034BAF3-CF3F-4F2D-A8A0-D1FB379536C0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Отбасында ережелер мен нормалар жүйесу болуы қажет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мінез-құлық, қарым-қатынас, әр адамның іс-әрекеті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126A7E-478C-4B7D-ACFB-E6E998DCA697}" type="parTrans" cxnId="{3B604FD6-9C98-4D39-BA79-A410CA371699}">
      <dgm:prSet/>
      <dgm:spPr/>
      <dgm:t>
        <a:bodyPr/>
        <a:lstStyle/>
        <a:p>
          <a:endParaRPr lang="ru-RU"/>
        </a:p>
      </dgm:t>
    </dgm:pt>
    <dgm:pt modelId="{F51435AA-419D-4AA2-BE90-497AED45A149}" type="sibTrans" cxnId="{3B604FD6-9C98-4D39-BA79-A410CA371699}">
      <dgm:prSet/>
      <dgm:spPr/>
      <dgm:t>
        <a:bodyPr/>
        <a:lstStyle/>
        <a:p>
          <a:endParaRPr lang="ru-RU"/>
        </a:p>
      </dgm:t>
    </dgm:pt>
    <dgm:pt modelId="{7BF4C570-C5C9-4FC7-9914-001300D081DB}">
      <dgm:prSet phldrT="[Текст]" custT="1"/>
      <dgm:spPr/>
      <dgm:t>
        <a:bodyPr/>
        <a:lstStyle/>
        <a:p>
          <a:r>
            <a: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Отбасы баланың жетістіктеріне үнемі қызығушылық танытып, оның қарым-қатынас жасайтын ортасын, достарын білуі тиіс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0A4986-D2AB-4FA0-A011-734CDC100CE7}" type="parTrans" cxnId="{BB5A3B94-978A-42FD-89DC-1F8765C8B92D}">
      <dgm:prSet/>
      <dgm:spPr/>
      <dgm:t>
        <a:bodyPr/>
        <a:lstStyle/>
        <a:p>
          <a:endParaRPr lang="ru-RU"/>
        </a:p>
      </dgm:t>
    </dgm:pt>
    <dgm:pt modelId="{77712DEA-9EE3-498E-8FE8-97A9789AB228}" type="sibTrans" cxnId="{BB5A3B94-978A-42FD-89DC-1F8765C8B92D}">
      <dgm:prSet/>
      <dgm:spPr/>
      <dgm:t>
        <a:bodyPr/>
        <a:lstStyle/>
        <a:p>
          <a:endParaRPr lang="ru-RU"/>
        </a:p>
      </dgm:t>
    </dgm:pt>
    <dgm:pt modelId="{4075D7B6-081E-4A07-AA3F-4A47CDC13ABA}">
      <dgm:prSet phldrT="[Текст]" custT="1"/>
      <dgm:spPr/>
      <dgm:t>
        <a:bodyPr/>
        <a:lstStyle/>
        <a:p>
          <a:r>
            <a: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Отбасында үнемі ұлтық мәдениетің бастауларына жүгіну керек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FDFE7C-F048-4989-845B-B8E86EC47A01}" type="parTrans" cxnId="{2B6CB8A3-C960-4686-A072-8CEB466DD455}">
      <dgm:prSet/>
      <dgm:spPr/>
      <dgm:t>
        <a:bodyPr/>
        <a:lstStyle/>
        <a:p>
          <a:endParaRPr lang="ru-RU"/>
        </a:p>
      </dgm:t>
    </dgm:pt>
    <dgm:pt modelId="{1EB3D4AE-FD25-4702-8B69-DD6E7DF8918A}" type="sibTrans" cxnId="{2B6CB8A3-C960-4686-A072-8CEB466DD455}">
      <dgm:prSet/>
      <dgm:spPr/>
      <dgm:t>
        <a:bodyPr/>
        <a:lstStyle/>
        <a:p>
          <a:endParaRPr lang="ru-RU"/>
        </a:p>
      </dgm:t>
    </dgm:pt>
    <dgm:pt modelId="{56BEBB4E-5085-431A-8157-6E92682963FF}">
      <dgm:prSet phldrT="[Текст]" custT="1"/>
      <dgm:spPr/>
      <dgm:t>
        <a:bodyPr/>
        <a:lstStyle/>
        <a:p>
          <a:r>
            <a:rPr lang="kk-KZ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Әр отбасы өз дәстүрлерін құруы және дамытуы тиіс</a:t>
          </a:r>
          <a:endParaRPr lang="ru-RU" sz="1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C5A6FD-0B56-43AC-AA24-D8CB1F952F1B}" type="sibTrans" cxnId="{25DA61F2-BA41-4647-B6E7-BCFBF697CB98}">
      <dgm:prSet/>
      <dgm:spPr/>
      <dgm:t>
        <a:bodyPr/>
        <a:lstStyle/>
        <a:p>
          <a:endParaRPr lang="ru-RU"/>
        </a:p>
      </dgm:t>
    </dgm:pt>
    <dgm:pt modelId="{627C1807-B2CE-4434-9176-0956932B0BA5}" type="parTrans" cxnId="{25DA61F2-BA41-4647-B6E7-BCFBF697CB98}">
      <dgm:prSet/>
      <dgm:spPr/>
      <dgm:t>
        <a:bodyPr/>
        <a:lstStyle/>
        <a:p>
          <a:endParaRPr lang="ru-RU"/>
        </a:p>
      </dgm:t>
    </dgm:pt>
    <dgm:pt modelId="{1E3EFAF7-3E19-4815-AB6C-8BD96DBE77D4}" type="pres">
      <dgm:prSet presAssocID="{4C204DBF-B963-4A10-8E5B-FA285C30870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49BC5A-11B5-4910-AFCA-799909C6979A}" type="pres">
      <dgm:prSet presAssocID="{56BEBB4E-5085-431A-8157-6E92682963FF}" presName="node" presStyleLbl="node1" presStyleIdx="0" presStyleCnt="5" custScaleX="156716" custRadScaleRad="100059" custRadScaleInc="-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70047-7AD7-4615-8307-3567B5CD6A5D}" type="pres">
      <dgm:prSet presAssocID="{56BEBB4E-5085-431A-8157-6E92682963FF}" presName="spNode" presStyleCnt="0"/>
      <dgm:spPr/>
    </dgm:pt>
    <dgm:pt modelId="{DD6804B5-A7F4-4A28-8816-BBEBCF75B74B}" type="pres">
      <dgm:prSet presAssocID="{FBC5A6FD-0B56-43AC-AA24-D8CB1F952F1B}" presName="sibTrans" presStyleLbl="sibTrans1D1" presStyleIdx="0" presStyleCnt="5"/>
      <dgm:spPr/>
      <dgm:t>
        <a:bodyPr/>
        <a:lstStyle/>
        <a:p>
          <a:endParaRPr lang="ru-RU"/>
        </a:p>
      </dgm:t>
    </dgm:pt>
    <dgm:pt modelId="{A60A44C4-37B3-4740-96C2-91B462D32199}" type="pres">
      <dgm:prSet presAssocID="{70A64598-9A50-4CFF-AAA6-94F9093FC03E}" presName="node" presStyleLbl="node1" presStyleIdx="1" presStyleCnt="5" custScaleX="149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86819-340B-4C98-88E5-0BA6FBADA221}" type="pres">
      <dgm:prSet presAssocID="{70A64598-9A50-4CFF-AAA6-94F9093FC03E}" presName="spNode" presStyleCnt="0"/>
      <dgm:spPr/>
    </dgm:pt>
    <dgm:pt modelId="{549898DD-1FB5-4381-A662-A4FC02C08234}" type="pres">
      <dgm:prSet presAssocID="{53A2915E-BA7C-4549-BAEA-1E3D87BB0B47}" presName="sibTrans" presStyleLbl="sibTrans1D1" presStyleIdx="1" presStyleCnt="5"/>
      <dgm:spPr/>
      <dgm:t>
        <a:bodyPr/>
        <a:lstStyle/>
        <a:p>
          <a:endParaRPr lang="ru-RU"/>
        </a:p>
      </dgm:t>
    </dgm:pt>
    <dgm:pt modelId="{CC0DD773-2441-49AB-8F18-F7F3F581E882}" type="pres">
      <dgm:prSet presAssocID="{C034BAF3-CF3F-4F2D-A8A0-D1FB379536C0}" presName="node" presStyleLbl="node1" presStyleIdx="2" presStyleCnt="5" custScaleX="133795" custScaleY="119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0907C-72D5-44B8-AE6A-2A0098EF817E}" type="pres">
      <dgm:prSet presAssocID="{C034BAF3-CF3F-4F2D-A8A0-D1FB379536C0}" presName="spNode" presStyleCnt="0"/>
      <dgm:spPr/>
    </dgm:pt>
    <dgm:pt modelId="{BC033775-878E-4ED2-A393-4400468F919F}" type="pres">
      <dgm:prSet presAssocID="{F51435AA-419D-4AA2-BE90-497AED45A14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98F222CE-E1CB-4117-BCD1-6A25D7199EA4}" type="pres">
      <dgm:prSet presAssocID="{7BF4C570-C5C9-4FC7-9914-001300D081DB}" presName="node" presStyleLbl="node1" presStyleIdx="3" presStyleCnt="5" custScaleX="142425" custScaleY="115967" custRadScaleRad="98252" custRadScaleInc="-8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810C6-68E9-495A-B80D-A4EE86D3BF15}" type="pres">
      <dgm:prSet presAssocID="{7BF4C570-C5C9-4FC7-9914-001300D081DB}" presName="spNode" presStyleCnt="0"/>
      <dgm:spPr/>
    </dgm:pt>
    <dgm:pt modelId="{B271706E-CC61-42EF-BFCF-5D89C9D312FF}" type="pres">
      <dgm:prSet presAssocID="{77712DEA-9EE3-498E-8FE8-97A9789AB228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E2AD040-8C48-48D7-926E-4F98D2A02398}" type="pres">
      <dgm:prSet presAssocID="{4075D7B6-081E-4A07-AA3F-4A47CDC13ABA}" presName="node" presStyleLbl="node1" presStyleIdx="4" presStyleCnt="5" custScaleX="140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9AC43-77EF-48BF-AEA3-605DDA485B10}" type="pres">
      <dgm:prSet presAssocID="{4075D7B6-081E-4A07-AA3F-4A47CDC13ABA}" presName="spNode" presStyleCnt="0"/>
      <dgm:spPr/>
    </dgm:pt>
    <dgm:pt modelId="{CADCDED9-88F4-46E7-85C5-C7C65AD5EE8A}" type="pres">
      <dgm:prSet presAssocID="{1EB3D4AE-FD25-4702-8B69-DD6E7DF8918A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99E8934B-E67A-48E4-A650-03A14B6323DA}" type="presOf" srcId="{70A64598-9A50-4CFF-AAA6-94F9093FC03E}" destId="{A60A44C4-37B3-4740-96C2-91B462D32199}" srcOrd="0" destOrd="0" presId="urn:microsoft.com/office/officeart/2005/8/layout/cycle5"/>
    <dgm:cxn modelId="{912AE045-E16D-4C78-8A20-2051498D7988}" srcId="{4C204DBF-B963-4A10-8E5B-FA285C308700}" destId="{70A64598-9A50-4CFF-AAA6-94F9093FC03E}" srcOrd="1" destOrd="0" parTransId="{9AA3983F-9DA1-4F73-BDF0-1A778476103B}" sibTransId="{53A2915E-BA7C-4549-BAEA-1E3D87BB0B47}"/>
    <dgm:cxn modelId="{3B604FD6-9C98-4D39-BA79-A410CA371699}" srcId="{4C204DBF-B963-4A10-8E5B-FA285C308700}" destId="{C034BAF3-CF3F-4F2D-A8A0-D1FB379536C0}" srcOrd="2" destOrd="0" parTransId="{96126A7E-478C-4B7D-ACFB-E6E998DCA697}" sibTransId="{F51435AA-419D-4AA2-BE90-497AED45A149}"/>
    <dgm:cxn modelId="{BB5A3B94-978A-42FD-89DC-1F8765C8B92D}" srcId="{4C204DBF-B963-4A10-8E5B-FA285C308700}" destId="{7BF4C570-C5C9-4FC7-9914-001300D081DB}" srcOrd="3" destOrd="0" parTransId="{170A4986-D2AB-4FA0-A011-734CDC100CE7}" sibTransId="{77712DEA-9EE3-498E-8FE8-97A9789AB228}"/>
    <dgm:cxn modelId="{2B6CB8A3-C960-4686-A072-8CEB466DD455}" srcId="{4C204DBF-B963-4A10-8E5B-FA285C308700}" destId="{4075D7B6-081E-4A07-AA3F-4A47CDC13ABA}" srcOrd="4" destOrd="0" parTransId="{80FDFE7C-F048-4989-845B-B8E86EC47A01}" sibTransId="{1EB3D4AE-FD25-4702-8B69-DD6E7DF8918A}"/>
    <dgm:cxn modelId="{9EF4C80D-AB52-4E1A-BF33-DDE9E258285A}" type="presOf" srcId="{C034BAF3-CF3F-4F2D-A8A0-D1FB379536C0}" destId="{CC0DD773-2441-49AB-8F18-F7F3F581E882}" srcOrd="0" destOrd="0" presId="urn:microsoft.com/office/officeart/2005/8/layout/cycle5"/>
    <dgm:cxn modelId="{85EE5F65-DD34-4EBD-8020-F3355B274E20}" type="presOf" srcId="{FBC5A6FD-0B56-43AC-AA24-D8CB1F952F1B}" destId="{DD6804B5-A7F4-4A28-8816-BBEBCF75B74B}" srcOrd="0" destOrd="0" presId="urn:microsoft.com/office/officeart/2005/8/layout/cycle5"/>
    <dgm:cxn modelId="{810EC509-B817-472E-9251-54FC574E6DC5}" type="presOf" srcId="{1EB3D4AE-FD25-4702-8B69-DD6E7DF8918A}" destId="{CADCDED9-88F4-46E7-85C5-C7C65AD5EE8A}" srcOrd="0" destOrd="0" presId="urn:microsoft.com/office/officeart/2005/8/layout/cycle5"/>
    <dgm:cxn modelId="{A243D2AE-F57A-4B06-84D2-B05388C3F9FD}" type="presOf" srcId="{7BF4C570-C5C9-4FC7-9914-001300D081DB}" destId="{98F222CE-E1CB-4117-BCD1-6A25D7199EA4}" srcOrd="0" destOrd="0" presId="urn:microsoft.com/office/officeart/2005/8/layout/cycle5"/>
    <dgm:cxn modelId="{CD180296-13B9-4763-8A95-B81B7A829553}" type="presOf" srcId="{56BEBB4E-5085-431A-8157-6E92682963FF}" destId="{4349BC5A-11B5-4910-AFCA-799909C6979A}" srcOrd="0" destOrd="0" presId="urn:microsoft.com/office/officeart/2005/8/layout/cycle5"/>
    <dgm:cxn modelId="{25DA61F2-BA41-4647-B6E7-BCFBF697CB98}" srcId="{4C204DBF-B963-4A10-8E5B-FA285C308700}" destId="{56BEBB4E-5085-431A-8157-6E92682963FF}" srcOrd="0" destOrd="0" parTransId="{627C1807-B2CE-4434-9176-0956932B0BA5}" sibTransId="{FBC5A6FD-0B56-43AC-AA24-D8CB1F952F1B}"/>
    <dgm:cxn modelId="{864B4D84-20DC-41D1-8071-2106D74D4A03}" type="presOf" srcId="{F51435AA-419D-4AA2-BE90-497AED45A149}" destId="{BC033775-878E-4ED2-A393-4400468F919F}" srcOrd="0" destOrd="0" presId="urn:microsoft.com/office/officeart/2005/8/layout/cycle5"/>
    <dgm:cxn modelId="{14714807-EF2C-4E76-B276-1EF63891FA6E}" type="presOf" srcId="{53A2915E-BA7C-4549-BAEA-1E3D87BB0B47}" destId="{549898DD-1FB5-4381-A662-A4FC02C08234}" srcOrd="0" destOrd="0" presId="urn:microsoft.com/office/officeart/2005/8/layout/cycle5"/>
    <dgm:cxn modelId="{28302260-BF88-4D04-B0A3-7E6D27E401EF}" type="presOf" srcId="{77712DEA-9EE3-498E-8FE8-97A9789AB228}" destId="{B271706E-CC61-42EF-BFCF-5D89C9D312FF}" srcOrd="0" destOrd="0" presId="urn:microsoft.com/office/officeart/2005/8/layout/cycle5"/>
    <dgm:cxn modelId="{37D5C743-07D6-4DF9-A761-56B155E6605C}" type="presOf" srcId="{4075D7B6-081E-4A07-AA3F-4A47CDC13ABA}" destId="{4E2AD040-8C48-48D7-926E-4F98D2A02398}" srcOrd="0" destOrd="0" presId="urn:microsoft.com/office/officeart/2005/8/layout/cycle5"/>
    <dgm:cxn modelId="{5632A049-18BD-47D8-A80E-C884773B130D}" type="presOf" srcId="{4C204DBF-B963-4A10-8E5B-FA285C308700}" destId="{1E3EFAF7-3E19-4815-AB6C-8BD96DBE77D4}" srcOrd="0" destOrd="0" presId="urn:microsoft.com/office/officeart/2005/8/layout/cycle5"/>
    <dgm:cxn modelId="{CD2F045D-CB2A-416F-B3CB-54CBE2F181FE}" type="presParOf" srcId="{1E3EFAF7-3E19-4815-AB6C-8BD96DBE77D4}" destId="{4349BC5A-11B5-4910-AFCA-799909C6979A}" srcOrd="0" destOrd="0" presId="urn:microsoft.com/office/officeart/2005/8/layout/cycle5"/>
    <dgm:cxn modelId="{597B1AD2-5180-4328-A1DE-4AF0C3BBEA35}" type="presParOf" srcId="{1E3EFAF7-3E19-4815-AB6C-8BD96DBE77D4}" destId="{00E70047-7AD7-4615-8307-3567B5CD6A5D}" srcOrd="1" destOrd="0" presId="urn:microsoft.com/office/officeart/2005/8/layout/cycle5"/>
    <dgm:cxn modelId="{CA90F1AE-49A3-44F8-997F-CDBE40B5A0AE}" type="presParOf" srcId="{1E3EFAF7-3E19-4815-AB6C-8BD96DBE77D4}" destId="{DD6804B5-A7F4-4A28-8816-BBEBCF75B74B}" srcOrd="2" destOrd="0" presId="urn:microsoft.com/office/officeart/2005/8/layout/cycle5"/>
    <dgm:cxn modelId="{58B645FE-811E-458D-A615-D65335B3A8C3}" type="presParOf" srcId="{1E3EFAF7-3E19-4815-AB6C-8BD96DBE77D4}" destId="{A60A44C4-37B3-4740-96C2-91B462D32199}" srcOrd="3" destOrd="0" presId="urn:microsoft.com/office/officeart/2005/8/layout/cycle5"/>
    <dgm:cxn modelId="{F121E71C-05EC-484D-A9E9-581DB66B1451}" type="presParOf" srcId="{1E3EFAF7-3E19-4815-AB6C-8BD96DBE77D4}" destId="{2AD86819-340B-4C98-88E5-0BA6FBADA221}" srcOrd="4" destOrd="0" presId="urn:microsoft.com/office/officeart/2005/8/layout/cycle5"/>
    <dgm:cxn modelId="{927D50B1-F8ED-4DE7-9C38-2E0E37A28416}" type="presParOf" srcId="{1E3EFAF7-3E19-4815-AB6C-8BD96DBE77D4}" destId="{549898DD-1FB5-4381-A662-A4FC02C08234}" srcOrd="5" destOrd="0" presId="urn:microsoft.com/office/officeart/2005/8/layout/cycle5"/>
    <dgm:cxn modelId="{C34FF6F4-0BA2-4B9D-89DB-5FE039BCE1C5}" type="presParOf" srcId="{1E3EFAF7-3E19-4815-AB6C-8BD96DBE77D4}" destId="{CC0DD773-2441-49AB-8F18-F7F3F581E882}" srcOrd="6" destOrd="0" presId="urn:microsoft.com/office/officeart/2005/8/layout/cycle5"/>
    <dgm:cxn modelId="{96E41B34-D68B-4B07-8447-E9D7D4859DFA}" type="presParOf" srcId="{1E3EFAF7-3E19-4815-AB6C-8BD96DBE77D4}" destId="{4190907C-72D5-44B8-AE6A-2A0098EF817E}" srcOrd="7" destOrd="0" presId="urn:microsoft.com/office/officeart/2005/8/layout/cycle5"/>
    <dgm:cxn modelId="{95AA2A1A-A62B-43D0-B807-1A08919E24BB}" type="presParOf" srcId="{1E3EFAF7-3E19-4815-AB6C-8BD96DBE77D4}" destId="{BC033775-878E-4ED2-A393-4400468F919F}" srcOrd="8" destOrd="0" presId="urn:microsoft.com/office/officeart/2005/8/layout/cycle5"/>
    <dgm:cxn modelId="{AB83FE4F-9616-4D96-BB8A-08445C8D13B7}" type="presParOf" srcId="{1E3EFAF7-3E19-4815-AB6C-8BD96DBE77D4}" destId="{98F222CE-E1CB-4117-BCD1-6A25D7199EA4}" srcOrd="9" destOrd="0" presId="urn:microsoft.com/office/officeart/2005/8/layout/cycle5"/>
    <dgm:cxn modelId="{B434E38F-F631-4381-B9EA-0A2A9161B519}" type="presParOf" srcId="{1E3EFAF7-3E19-4815-AB6C-8BD96DBE77D4}" destId="{920810C6-68E9-495A-B80D-A4EE86D3BF15}" srcOrd="10" destOrd="0" presId="urn:microsoft.com/office/officeart/2005/8/layout/cycle5"/>
    <dgm:cxn modelId="{94858FE7-847B-4B0C-8E20-53958988E9EB}" type="presParOf" srcId="{1E3EFAF7-3E19-4815-AB6C-8BD96DBE77D4}" destId="{B271706E-CC61-42EF-BFCF-5D89C9D312FF}" srcOrd="11" destOrd="0" presId="urn:microsoft.com/office/officeart/2005/8/layout/cycle5"/>
    <dgm:cxn modelId="{158BEB2F-97A8-4945-B116-B6DC29C939F1}" type="presParOf" srcId="{1E3EFAF7-3E19-4815-AB6C-8BD96DBE77D4}" destId="{4E2AD040-8C48-48D7-926E-4F98D2A02398}" srcOrd="12" destOrd="0" presId="urn:microsoft.com/office/officeart/2005/8/layout/cycle5"/>
    <dgm:cxn modelId="{C0076D8B-DD2C-4D11-959C-4C4D13A75CFA}" type="presParOf" srcId="{1E3EFAF7-3E19-4815-AB6C-8BD96DBE77D4}" destId="{65D9AC43-77EF-48BF-AEA3-605DDA485B10}" srcOrd="13" destOrd="0" presId="urn:microsoft.com/office/officeart/2005/8/layout/cycle5"/>
    <dgm:cxn modelId="{6AA141C1-FEF0-4DDB-BDE6-57E54681AE3E}" type="presParOf" srcId="{1E3EFAF7-3E19-4815-AB6C-8BD96DBE77D4}" destId="{CADCDED9-88F4-46E7-85C5-C7C65AD5EE8A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50F026-DF63-4C8C-82F9-3A39A27F3E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015C49-B3EC-4D9D-9D9B-154579162BCD}">
      <dgm:prSet phldrT="[Текст]"/>
      <dgm:spPr/>
      <dgm:t>
        <a:bodyPr/>
        <a:lstStyle/>
        <a:p>
          <a:r>
            <a:rPr lang="kk-KZ" i="1" dirty="0" smtClean="0"/>
            <a:t>Ерте жастағы балаларды белсенді әдістермен бейімдеу мәселесі бойынша ата-аналардың педагогикалық құзыретілігін қалыптастыру </a:t>
          </a:r>
          <a:endParaRPr lang="ru-RU" i="1" dirty="0"/>
        </a:p>
      </dgm:t>
    </dgm:pt>
    <dgm:pt modelId="{2CE1367D-8F72-4D72-B6C4-4F5FB57E9396}" type="parTrans" cxnId="{423356D0-8861-4F12-8E7F-45EE8FC2961B}">
      <dgm:prSet/>
      <dgm:spPr/>
      <dgm:t>
        <a:bodyPr/>
        <a:lstStyle/>
        <a:p>
          <a:endParaRPr lang="ru-RU"/>
        </a:p>
      </dgm:t>
    </dgm:pt>
    <dgm:pt modelId="{626F980E-B297-45AB-9536-B0A9104AECE8}" type="sibTrans" cxnId="{423356D0-8861-4F12-8E7F-45EE8FC2961B}">
      <dgm:prSet/>
      <dgm:spPr/>
      <dgm:t>
        <a:bodyPr/>
        <a:lstStyle/>
        <a:p>
          <a:endParaRPr lang="ru-RU"/>
        </a:p>
      </dgm:t>
    </dgm:pt>
    <dgm:pt modelId="{C730792F-C40A-4F9C-8958-8205EA7703B5}">
      <dgm:prSet phldrT="[Текст]"/>
      <dgm:spPr/>
      <dgm:t>
        <a:bodyPr/>
        <a:lstStyle/>
        <a:p>
          <a:r>
            <a:rPr lang="kk-KZ" i="1" dirty="0" smtClean="0">
              <a:solidFill>
                <a:schemeClr val="bg1"/>
              </a:solidFill>
            </a:rPr>
            <a:t>Ойын технологияларын қолдану</a:t>
          </a:r>
          <a:endParaRPr lang="ru-RU" i="1" dirty="0">
            <a:solidFill>
              <a:schemeClr val="bg1"/>
            </a:solidFill>
          </a:endParaRPr>
        </a:p>
      </dgm:t>
    </dgm:pt>
    <dgm:pt modelId="{9E08B97D-7852-44E5-8E21-331EAB25F15E}" type="parTrans" cxnId="{8CB9F153-5562-4534-983C-A853668C2F86}">
      <dgm:prSet/>
      <dgm:spPr/>
      <dgm:t>
        <a:bodyPr/>
        <a:lstStyle/>
        <a:p>
          <a:endParaRPr lang="ru-RU"/>
        </a:p>
      </dgm:t>
    </dgm:pt>
    <dgm:pt modelId="{0D99E448-FE8D-4622-A80A-9DF8FE0588EC}" type="sibTrans" cxnId="{8CB9F153-5562-4534-983C-A853668C2F86}">
      <dgm:prSet/>
      <dgm:spPr/>
      <dgm:t>
        <a:bodyPr/>
        <a:lstStyle/>
        <a:p>
          <a:endParaRPr lang="ru-RU"/>
        </a:p>
      </dgm:t>
    </dgm:pt>
    <dgm:pt modelId="{48E5A2CC-AE72-48B3-890F-748FF5745AFF}">
      <dgm:prSet phldrT="[Текст]"/>
      <dgm:spPr/>
      <dgm:t>
        <a:bodyPr/>
        <a:lstStyle/>
        <a:p>
          <a:endParaRPr lang="ru-RU" dirty="0"/>
        </a:p>
      </dgm:t>
    </dgm:pt>
    <dgm:pt modelId="{9A7524E5-311F-4158-B78E-748AEF431192}" type="parTrans" cxnId="{F8DE5AEB-ED56-44FD-A52C-6C53EB77F749}">
      <dgm:prSet/>
      <dgm:spPr/>
      <dgm:t>
        <a:bodyPr/>
        <a:lstStyle/>
        <a:p>
          <a:endParaRPr lang="ru-RU"/>
        </a:p>
      </dgm:t>
    </dgm:pt>
    <dgm:pt modelId="{458BE1A0-AC99-4DEF-A6E4-0A96EB264AD2}" type="sibTrans" cxnId="{F8DE5AEB-ED56-44FD-A52C-6C53EB77F749}">
      <dgm:prSet/>
      <dgm:spPr/>
      <dgm:t>
        <a:bodyPr/>
        <a:lstStyle/>
        <a:p>
          <a:endParaRPr lang="ru-RU"/>
        </a:p>
      </dgm:t>
    </dgm:pt>
    <dgm:pt modelId="{FCA11B2E-ECB0-4587-BB47-5A0CF2AEF9FB}" type="pres">
      <dgm:prSet presAssocID="{5A50F026-DF63-4C8C-82F9-3A39A27F3E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4987FC-0C9E-4AA3-A68C-1F3FFC08FD2F}" type="pres">
      <dgm:prSet presAssocID="{8F015C49-B3EC-4D9D-9D9B-154579162BCD}" presName="parentText" presStyleLbl="node1" presStyleIdx="0" presStyleCnt="2" custScaleY="107476" custLinFactY="110054" custLinFactNeighborX="25000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6D57D-E072-40CF-9212-BA86171235D3}" type="pres">
      <dgm:prSet presAssocID="{626F980E-B297-45AB-9536-B0A9104AECE8}" presName="spacer" presStyleCnt="0"/>
      <dgm:spPr/>
    </dgm:pt>
    <dgm:pt modelId="{0B3BE35A-4724-4EB8-A07E-097159BCBB68}" type="pres">
      <dgm:prSet presAssocID="{C730792F-C40A-4F9C-8958-8205EA7703B5}" presName="parentText" presStyleLbl="node1" presStyleIdx="1" presStyleCnt="2" custLinFactY="-71078" custLinFactNeighborX="-7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DB15B-228A-4B71-AF25-9B1C6969997B}" type="pres">
      <dgm:prSet presAssocID="{C730792F-C40A-4F9C-8958-8205EA7703B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3FE91E-9392-4B90-A872-D88874ED92B0}" type="presOf" srcId="{5A50F026-DF63-4C8C-82F9-3A39A27F3EEF}" destId="{FCA11B2E-ECB0-4587-BB47-5A0CF2AEF9FB}" srcOrd="0" destOrd="0" presId="urn:microsoft.com/office/officeart/2005/8/layout/vList2"/>
    <dgm:cxn modelId="{952DBBBE-AD90-4E65-9715-9F201E1B628E}" type="presOf" srcId="{48E5A2CC-AE72-48B3-890F-748FF5745AFF}" destId="{FB3DB15B-228A-4B71-AF25-9B1C6969997B}" srcOrd="0" destOrd="0" presId="urn:microsoft.com/office/officeart/2005/8/layout/vList2"/>
    <dgm:cxn modelId="{D2BD849A-E7B1-472D-8C01-97400870B315}" type="presOf" srcId="{C730792F-C40A-4F9C-8958-8205EA7703B5}" destId="{0B3BE35A-4724-4EB8-A07E-097159BCBB68}" srcOrd="0" destOrd="0" presId="urn:microsoft.com/office/officeart/2005/8/layout/vList2"/>
    <dgm:cxn modelId="{8CB9F153-5562-4534-983C-A853668C2F86}" srcId="{5A50F026-DF63-4C8C-82F9-3A39A27F3EEF}" destId="{C730792F-C40A-4F9C-8958-8205EA7703B5}" srcOrd="1" destOrd="0" parTransId="{9E08B97D-7852-44E5-8E21-331EAB25F15E}" sibTransId="{0D99E448-FE8D-4622-A80A-9DF8FE0588EC}"/>
    <dgm:cxn modelId="{8E3B62AB-3523-4B81-A395-5D355BE1BC9E}" type="presOf" srcId="{8F015C49-B3EC-4D9D-9D9B-154579162BCD}" destId="{874987FC-0C9E-4AA3-A68C-1F3FFC08FD2F}" srcOrd="0" destOrd="0" presId="urn:microsoft.com/office/officeart/2005/8/layout/vList2"/>
    <dgm:cxn modelId="{F8DE5AEB-ED56-44FD-A52C-6C53EB77F749}" srcId="{C730792F-C40A-4F9C-8958-8205EA7703B5}" destId="{48E5A2CC-AE72-48B3-890F-748FF5745AFF}" srcOrd="0" destOrd="0" parTransId="{9A7524E5-311F-4158-B78E-748AEF431192}" sibTransId="{458BE1A0-AC99-4DEF-A6E4-0A96EB264AD2}"/>
    <dgm:cxn modelId="{423356D0-8861-4F12-8E7F-45EE8FC2961B}" srcId="{5A50F026-DF63-4C8C-82F9-3A39A27F3EEF}" destId="{8F015C49-B3EC-4D9D-9D9B-154579162BCD}" srcOrd="0" destOrd="0" parTransId="{2CE1367D-8F72-4D72-B6C4-4F5FB57E9396}" sibTransId="{626F980E-B297-45AB-9536-B0A9104AECE8}"/>
    <dgm:cxn modelId="{74761F5B-7A90-4443-9AF1-6293C65FA212}" type="presParOf" srcId="{FCA11B2E-ECB0-4587-BB47-5A0CF2AEF9FB}" destId="{874987FC-0C9E-4AA3-A68C-1F3FFC08FD2F}" srcOrd="0" destOrd="0" presId="urn:microsoft.com/office/officeart/2005/8/layout/vList2"/>
    <dgm:cxn modelId="{607CDE13-AE4D-4A38-883F-08006E38F400}" type="presParOf" srcId="{FCA11B2E-ECB0-4587-BB47-5A0CF2AEF9FB}" destId="{E0E6D57D-E072-40CF-9212-BA86171235D3}" srcOrd="1" destOrd="0" presId="urn:microsoft.com/office/officeart/2005/8/layout/vList2"/>
    <dgm:cxn modelId="{767C0DB1-1B23-47A1-A378-C61E9C470310}" type="presParOf" srcId="{FCA11B2E-ECB0-4587-BB47-5A0CF2AEF9FB}" destId="{0B3BE35A-4724-4EB8-A07E-097159BCBB68}" srcOrd="2" destOrd="0" presId="urn:microsoft.com/office/officeart/2005/8/layout/vList2"/>
    <dgm:cxn modelId="{1A890A6A-28CD-4A2A-A241-02A130DA06CF}" type="presParOf" srcId="{FCA11B2E-ECB0-4587-BB47-5A0CF2AEF9FB}" destId="{FB3DB15B-228A-4B71-AF25-9B1C6969997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39F403-B40E-431A-82F9-A2B74FAC80E2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E96560-C5DD-49CB-94C6-3A711256A9D1}">
      <dgm:prSet phldrT="[Текст]" custT="1"/>
      <dgm:spPr/>
      <dgm:t>
        <a:bodyPr/>
        <a:lstStyle/>
        <a:p>
          <a:r>
            <a:rPr lang="kk-KZ" sz="1600" dirty="0" smtClean="0"/>
            <a:t>Мәліметер қорын құру</a:t>
          </a:r>
          <a:r>
            <a:rPr lang="en-US" sz="1600" dirty="0" smtClean="0"/>
            <a:t>:</a:t>
          </a:r>
          <a:r>
            <a:rPr lang="kk-KZ" sz="1600" dirty="0" smtClean="0"/>
            <a:t> баланың отбасын зерделеу, ата-аналардың білім алуға деген қажетіліктерін анықтау, балаға тәрбиелік ықпал етуді келісу үшін отбасы мүшелерімен байланыс орнату</a:t>
          </a:r>
          <a:endParaRPr lang="ru-RU" sz="1600" dirty="0"/>
        </a:p>
      </dgm:t>
    </dgm:pt>
    <dgm:pt modelId="{CD3A9D72-78E0-467F-ADB0-E3B3D560FF85}" type="parTrans" cxnId="{1E1E233C-14BB-48F9-A627-0764351D4A9D}">
      <dgm:prSet/>
      <dgm:spPr/>
      <dgm:t>
        <a:bodyPr/>
        <a:lstStyle/>
        <a:p>
          <a:endParaRPr lang="ru-RU"/>
        </a:p>
      </dgm:t>
    </dgm:pt>
    <dgm:pt modelId="{550E59A0-8675-4536-8BB6-50F04FB26C6B}" type="sibTrans" cxnId="{1E1E233C-14BB-48F9-A627-0764351D4A9D}">
      <dgm:prSet/>
      <dgm:spPr/>
      <dgm:t>
        <a:bodyPr/>
        <a:lstStyle/>
        <a:p>
          <a:endParaRPr lang="ru-RU"/>
        </a:p>
      </dgm:t>
    </dgm:pt>
    <dgm:pt modelId="{18E6662C-0928-4FAF-B825-C86E7F3D34AD}">
      <dgm:prSet phldrT="[Текст]" custT="1"/>
      <dgm:spPr/>
      <dgm:t>
        <a:bodyPr/>
        <a:lstStyle/>
        <a:p>
          <a:r>
            <a:rPr lang="kk-KZ" sz="1600" dirty="0" smtClean="0"/>
            <a:t>Консультациялық пункттер ұйымдастыру, әртүрлі бағытар бойынша ата-аналар арасында сауалнамалар жүргізу, тренингтер, көрнекіліктермен насихатау </a:t>
          </a:r>
          <a:r>
            <a:rPr lang="en-US" sz="1600" dirty="0" smtClean="0"/>
            <a:t>(</a:t>
          </a:r>
          <a:r>
            <a:rPr lang="kk-KZ" sz="1600" dirty="0" smtClean="0"/>
            <a:t>буклетер, жаднамалар рәсімдеу және т.б.</a:t>
          </a:r>
          <a:r>
            <a:rPr lang="en-US" sz="1600" dirty="0" smtClean="0"/>
            <a:t>),</a:t>
          </a:r>
          <a:r>
            <a:rPr lang="kk-KZ" sz="1600" dirty="0" smtClean="0"/>
            <a:t> жалпы ата-аналар жиналысы, консультациялар, ашық есік күндерін ұйымдастыру және т.б.</a:t>
          </a:r>
          <a:endParaRPr lang="ru-RU" sz="1600" dirty="0"/>
        </a:p>
      </dgm:t>
    </dgm:pt>
    <dgm:pt modelId="{38452051-A61A-47F4-9DEC-DB465B31A5EB}" type="parTrans" cxnId="{1A892326-9FCF-406C-A6C8-8A89B737A8E9}">
      <dgm:prSet/>
      <dgm:spPr/>
      <dgm:t>
        <a:bodyPr/>
        <a:lstStyle/>
        <a:p>
          <a:endParaRPr lang="ru-RU"/>
        </a:p>
      </dgm:t>
    </dgm:pt>
    <dgm:pt modelId="{94AD819B-3AAD-45B7-8DB5-9CBBEC34A6BF}" type="sibTrans" cxnId="{1A892326-9FCF-406C-A6C8-8A89B737A8E9}">
      <dgm:prSet/>
      <dgm:spPr/>
      <dgm:t>
        <a:bodyPr/>
        <a:lstStyle/>
        <a:p>
          <a:endParaRPr lang="ru-RU"/>
        </a:p>
      </dgm:t>
    </dgm:pt>
    <dgm:pt modelId="{86ED5FD1-D292-414A-93C0-74677AD56201}" type="pres">
      <dgm:prSet presAssocID="{3B39F403-B40E-431A-82F9-A2B74FAC80E2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4D60E53-85AF-4A69-9CB2-3BDB0E540893}" type="pres">
      <dgm:prSet presAssocID="{3B39F403-B40E-431A-82F9-A2B74FAC80E2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1675B-2FA8-43F3-A0BA-C4F6CFD6E308}" type="pres">
      <dgm:prSet presAssocID="{3B39F403-B40E-431A-82F9-A2B74FAC80E2}" presName="LeftNode" presStyleLbl="bgImgPlace1" presStyleIdx="0" presStyleCnt="2" custScaleX="99632" custScaleY="155545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851C11BA-2202-4716-9F6B-6A70855162DA}" type="pres">
      <dgm:prSet presAssocID="{3B39F403-B40E-431A-82F9-A2B74FAC80E2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A02D0-C107-4F5A-B6F3-BF3B3A641444}" type="pres">
      <dgm:prSet presAssocID="{3B39F403-B40E-431A-82F9-A2B74FAC80E2}" presName="RightNode" presStyleLbl="bgImgPlace1" presStyleIdx="1" presStyleCnt="2" custScaleX="101257" custScaleY="154322" custLinFactNeighborY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DA8E30F-4ABB-42D2-A149-C92C656AD988}" type="pres">
      <dgm:prSet presAssocID="{3B39F403-B40E-431A-82F9-A2B74FAC80E2}" presName="TopArrow" presStyleLbl="node1" presStyleIdx="0" presStyleCnt="2" custLinFactNeighborX="-5100" custLinFactNeighborY="-42962"/>
      <dgm:spPr/>
    </dgm:pt>
    <dgm:pt modelId="{BB8B9638-263F-4F86-8635-9CDB6FAC1847}" type="pres">
      <dgm:prSet presAssocID="{3B39F403-B40E-431A-82F9-A2B74FAC80E2}" presName="BottomArrow" presStyleLbl="node1" presStyleIdx="1" presStyleCnt="2" custLinFactNeighborX="4950" custLinFactNeighborY="22090"/>
      <dgm:spPr/>
    </dgm:pt>
  </dgm:ptLst>
  <dgm:cxnLst>
    <dgm:cxn modelId="{714418DC-E46D-45AD-B662-ACD3C8622645}" type="presOf" srcId="{18E6662C-0928-4FAF-B825-C86E7F3D34AD}" destId="{851C11BA-2202-4716-9F6B-6A70855162DA}" srcOrd="0" destOrd="0" presId="urn:microsoft.com/office/officeart/2009/layout/ReverseList"/>
    <dgm:cxn modelId="{448BEB6F-1357-4951-9BDC-D8E44128B4A9}" type="presOf" srcId="{6BE96560-C5DD-49CB-94C6-3A711256A9D1}" destId="{B4D60E53-85AF-4A69-9CB2-3BDB0E540893}" srcOrd="0" destOrd="0" presId="urn:microsoft.com/office/officeart/2009/layout/ReverseList"/>
    <dgm:cxn modelId="{615DDF65-36BC-4EFB-93F5-3EA041D9CA04}" type="presOf" srcId="{3B39F403-B40E-431A-82F9-A2B74FAC80E2}" destId="{86ED5FD1-D292-414A-93C0-74677AD56201}" srcOrd="0" destOrd="0" presId="urn:microsoft.com/office/officeart/2009/layout/ReverseList"/>
    <dgm:cxn modelId="{58788D9B-D6C4-444D-A8DE-A79A4AC29787}" type="presOf" srcId="{6BE96560-C5DD-49CB-94C6-3A711256A9D1}" destId="{F671675B-2FA8-43F3-A0BA-C4F6CFD6E308}" srcOrd="1" destOrd="0" presId="urn:microsoft.com/office/officeart/2009/layout/ReverseList"/>
    <dgm:cxn modelId="{1A892326-9FCF-406C-A6C8-8A89B737A8E9}" srcId="{3B39F403-B40E-431A-82F9-A2B74FAC80E2}" destId="{18E6662C-0928-4FAF-B825-C86E7F3D34AD}" srcOrd="1" destOrd="0" parTransId="{38452051-A61A-47F4-9DEC-DB465B31A5EB}" sibTransId="{94AD819B-3AAD-45B7-8DB5-9CBBEC34A6BF}"/>
    <dgm:cxn modelId="{1E1E233C-14BB-48F9-A627-0764351D4A9D}" srcId="{3B39F403-B40E-431A-82F9-A2B74FAC80E2}" destId="{6BE96560-C5DD-49CB-94C6-3A711256A9D1}" srcOrd="0" destOrd="0" parTransId="{CD3A9D72-78E0-467F-ADB0-E3B3D560FF85}" sibTransId="{550E59A0-8675-4536-8BB6-50F04FB26C6B}"/>
    <dgm:cxn modelId="{BEE7F2BA-97FD-4966-B4B8-C95210673EC4}" type="presOf" srcId="{18E6662C-0928-4FAF-B825-C86E7F3D34AD}" destId="{48DA02D0-C107-4F5A-B6F3-BF3B3A641444}" srcOrd="1" destOrd="0" presId="urn:microsoft.com/office/officeart/2009/layout/ReverseList"/>
    <dgm:cxn modelId="{D99511A0-E993-4916-AA34-4A09A8BDF983}" type="presParOf" srcId="{86ED5FD1-D292-414A-93C0-74677AD56201}" destId="{B4D60E53-85AF-4A69-9CB2-3BDB0E540893}" srcOrd="0" destOrd="0" presId="urn:microsoft.com/office/officeart/2009/layout/ReverseList"/>
    <dgm:cxn modelId="{4429E786-2564-4449-B66E-8D1C3BE91B73}" type="presParOf" srcId="{86ED5FD1-D292-414A-93C0-74677AD56201}" destId="{F671675B-2FA8-43F3-A0BA-C4F6CFD6E308}" srcOrd="1" destOrd="0" presId="urn:microsoft.com/office/officeart/2009/layout/ReverseList"/>
    <dgm:cxn modelId="{BF886050-9BA5-48D0-AFB3-729C76FE2E92}" type="presParOf" srcId="{86ED5FD1-D292-414A-93C0-74677AD56201}" destId="{851C11BA-2202-4716-9F6B-6A70855162DA}" srcOrd="2" destOrd="0" presId="urn:microsoft.com/office/officeart/2009/layout/ReverseList"/>
    <dgm:cxn modelId="{EFA1724C-9992-428A-8B29-C6BD26D4EF80}" type="presParOf" srcId="{86ED5FD1-D292-414A-93C0-74677AD56201}" destId="{48DA02D0-C107-4F5A-B6F3-BF3B3A641444}" srcOrd="3" destOrd="0" presId="urn:microsoft.com/office/officeart/2009/layout/ReverseList"/>
    <dgm:cxn modelId="{674EC379-64F5-4F07-93D2-FBD64D6BEE61}" type="presParOf" srcId="{86ED5FD1-D292-414A-93C0-74677AD56201}" destId="{EDA8E30F-4ABB-42D2-A149-C92C656AD988}" srcOrd="4" destOrd="0" presId="urn:microsoft.com/office/officeart/2009/layout/ReverseList"/>
    <dgm:cxn modelId="{E23E14A4-CB37-4BBF-94D9-CA673BA10ECF}" type="presParOf" srcId="{86ED5FD1-D292-414A-93C0-74677AD56201}" destId="{BB8B9638-263F-4F86-8635-9CDB6FAC1847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DEE800-650B-402B-AF12-08E402C92CF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C9585D-143E-464B-B77A-DDDF7DCA9673}">
      <dgm:prSet phldrT="[Текст]"/>
      <dgm:spPr/>
      <dgm:t>
        <a:bodyPr/>
        <a:lstStyle/>
        <a:p>
          <a:r>
            <a:rPr lang="kk-KZ" b="0" dirty="0" smtClean="0">
              <a:solidFill>
                <a:srgbClr val="FFFF00"/>
              </a:solidFill>
            </a:rPr>
            <a:t>Эмоциялық </a:t>
          </a:r>
          <a:endParaRPr lang="ru-RU" b="0" dirty="0">
            <a:solidFill>
              <a:srgbClr val="FFFF00"/>
            </a:solidFill>
          </a:endParaRPr>
        </a:p>
      </dgm:t>
    </dgm:pt>
    <dgm:pt modelId="{EDEB4777-255E-49BE-A008-F809038BEC14}" type="parTrans" cxnId="{1F86E89F-1801-4C02-A88F-B8CCF2BFC989}">
      <dgm:prSet/>
      <dgm:spPr/>
      <dgm:t>
        <a:bodyPr/>
        <a:lstStyle/>
        <a:p>
          <a:endParaRPr lang="ru-RU"/>
        </a:p>
      </dgm:t>
    </dgm:pt>
    <dgm:pt modelId="{DAA922BD-4D28-41DB-BB51-C0548DDB3CA7}" type="sibTrans" cxnId="{1F86E89F-1801-4C02-A88F-B8CCF2BFC989}">
      <dgm:prSet/>
      <dgm:spPr/>
      <dgm:t>
        <a:bodyPr/>
        <a:lstStyle/>
        <a:p>
          <a:endParaRPr lang="ru-RU"/>
        </a:p>
      </dgm:t>
    </dgm:pt>
    <dgm:pt modelId="{AA3D754E-DCF6-4E7A-9FFA-0DA63C8A3DD7}">
      <dgm:prSet phldrT="[Текст]"/>
      <dgm:spPr/>
      <dgm:t>
        <a:bodyPr/>
        <a:lstStyle/>
        <a:p>
          <a:r>
            <a:rPr lang="kk-KZ" dirty="0" smtClean="0">
              <a:solidFill>
                <a:srgbClr val="FFFF00"/>
              </a:solidFill>
            </a:rPr>
            <a:t>Мінез-құлық</a:t>
          </a:r>
          <a:endParaRPr lang="ru-RU" dirty="0">
            <a:solidFill>
              <a:srgbClr val="FFFF00"/>
            </a:solidFill>
          </a:endParaRPr>
        </a:p>
      </dgm:t>
    </dgm:pt>
    <dgm:pt modelId="{D30C2DD0-8C71-4749-99EC-608A694124B5}" type="parTrans" cxnId="{82A54FC3-7F37-4C57-85D4-E59BD7E9F24E}">
      <dgm:prSet/>
      <dgm:spPr/>
      <dgm:t>
        <a:bodyPr/>
        <a:lstStyle/>
        <a:p>
          <a:endParaRPr lang="ru-RU"/>
        </a:p>
      </dgm:t>
    </dgm:pt>
    <dgm:pt modelId="{CA776460-BFAA-4EA2-8202-17404DB1EA9B}" type="sibTrans" cxnId="{82A54FC3-7F37-4C57-85D4-E59BD7E9F24E}">
      <dgm:prSet/>
      <dgm:spPr/>
      <dgm:t>
        <a:bodyPr/>
        <a:lstStyle/>
        <a:p>
          <a:endParaRPr lang="ru-RU"/>
        </a:p>
      </dgm:t>
    </dgm:pt>
    <dgm:pt modelId="{6E5FD758-2468-4AF9-A86F-026DEFA4F9CF}">
      <dgm:prSet phldrT="[Текст]"/>
      <dgm:spPr/>
      <dgm:t>
        <a:bodyPr/>
        <a:lstStyle/>
        <a:p>
          <a:r>
            <a:rPr lang="kk-KZ" dirty="0" smtClean="0">
              <a:solidFill>
                <a:srgbClr val="FFFF00"/>
              </a:solidFill>
            </a:rPr>
            <a:t>Физиологиялық </a:t>
          </a:r>
          <a:endParaRPr lang="ru-RU" dirty="0">
            <a:solidFill>
              <a:srgbClr val="FFFF00"/>
            </a:solidFill>
          </a:endParaRPr>
        </a:p>
      </dgm:t>
    </dgm:pt>
    <dgm:pt modelId="{56663AEA-6633-4358-8FFC-C634E94C5ED5}" type="parTrans" cxnId="{EC7AD938-D8AC-4CC2-88EC-DD706DC90805}">
      <dgm:prSet/>
      <dgm:spPr/>
      <dgm:t>
        <a:bodyPr/>
        <a:lstStyle/>
        <a:p>
          <a:endParaRPr lang="ru-RU"/>
        </a:p>
      </dgm:t>
    </dgm:pt>
    <dgm:pt modelId="{2C9395AA-4175-4A90-81C3-6F3FDB139EDA}" type="sibTrans" cxnId="{EC7AD938-D8AC-4CC2-88EC-DD706DC90805}">
      <dgm:prSet/>
      <dgm:spPr/>
      <dgm:t>
        <a:bodyPr/>
        <a:lstStyle/>
        <a:p>
          <a:endParaRPr lang="ru-RU"/>
        </a:p>
      </dgm:t>
    </dgm:pt>
    <dgm:pt modelId="{7BF59CD9-EC21-441C-B4FB-BA03EE2F62AD}" type="pres">
      <dgm:prSet presAssocID="{DDDEE800-650B-402B-AF12-08E402C92CF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322A17F-107F-423C-AAFC-EA5213F6B31D}" type="pres">
      <dgm:prSet presAssocID="{DDDEE800-650B-402B-AF12-08E402C92CF5}" presName="Name1" presStyleCnt="0"/>
      <dgm:spPr/>
    </dgm:pt>
    <dgm:pt modelId="{D1C591C7-D0E8-4A46-B3AB-191E376A9A8C}" type="pres">
      <dgm:prSet presAssocID="{DDDEE800-650B-402B-AF12-08E402C92CF5}" presName="cycle" presStyleCnt="0"/>
      <dgm:spPr/>
    </dgm:pt>
    <dgm:pt modelId="{C3C30A01-6AE9-4BA8-A1E2-382FE33B7A6F}" type="pres">
      <dgm:prSet presAssocID="{DDDEE800-650B-402B-AF12-08E402C92CF5}" presName="srcNode" presStyleLbl="node1" presStyleIdx="0" presStyleCnt="3"/>
      <dgm:spPr/>
    </dgm:pt>
    <dgm:pt modelId="{D2D379D2-95EA-4CDB-B1F5-9962E55D78AA}" type="pres">
      <dgm:prSet presAssocID="{DDDEE800-650B-402B-AF12-08E402C92CF5}" presName="conn" presStyleLbl="parChTrans1D2" presStyleIdx="0" presStyleCnt="1"/>
      <dgm:spPr/>
      <dgm:t>
        <a:bodyPr/>
        <a:lstStyle/>
        <a:p>
          <a:endParaRPr lang="ru-RU"/>
        </a:p>
      </dgm:t>
    </dgm:pt>
    <dgm:pt modelId="{DED4AABB-AFC2-40A2-B135-A1EC90A81C0A}" type="pres">
      <dgm:prSet presAssocID="{DDDEE800-650B-402B-AF12-08E402C92CF5}" presName="extraNode" presStyleLbl="node1" presStyleIdx="0" presStyleCnt="3"/>
      <dgm:spPr/>
    </dgm:pt>
    <dgm:pt modelId="{312D381D-499F-4313-AA6A-FB23454A1FD3}" type="pres">
      <dgm:prSet presAssocID="{DDDEE800-650B-402B-AF12-08E402C92CF5}" presName="dstNode" presStyleLbl="node1" presStyleIdx="0" presStyleCnt="3"/>
      <dgm:spPr/>
    </dgm:pt>
    <dgm:pt modelId="{A741C79B-B264-4FB5-88DA-243ED77F186E}" type="pres">
      <dgm:prSet presAssocID="{0EC9585D-143E-464B-B77A-DDDF7DCA967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950F0-3E4A-4919-898C-AA8448FD6BE4}" type="pres">
      <dgm:prSet presAssocID="{0EC9585D-143E-464B-B77A-DDDF7DCA9673}" presName="accent_1" presStyleCnt="0"/>
      <dgm:spPr/>
    </dgm:pt>
    <dgm:pt modelId="{95AC0E54-7A01-48AE-9703-5F76B18AD651}" type="pres">
      <dgm:prSet presAssocID="{0EC9585D-143E-464B-B77A-DDDF7DCA9673}" presName="accentRepeatNode" presStyleLbl="solidFgAcc1" presStyleIdx="0" presStyleCnt="3"/>
      <dgm:spPr/>
    </dgm:pt>
    <dgm:pt modelId="{6DAB8606-DF88-4A09-A454-CF5C1D7E4B07}" type="pres">
      <dgm:prSet presAssocID="{AA3D754E-DCF6-4E7A-9FFA-0DA63C8A3DD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5B4C2-E125-424C-A8A2-4E16D1A74DAE}" type="pres">
      <dgm:prSet presAssocID="{AA3D754E-DCF6-4E7A-9FFA-0DA63C8A3DD7}" presName="accent_2" presStyleCnt="0"/>
      <dgm:spPr/>
    </dgm:pt>
    <dgm:pt modelId="{78D57C6B-5D14-4DB9-9909-2B43601479CC}" type="pres">
      <dgm:prSet presAssocID="{AA3D754E-DCF6-4E7A-9FFA-0DA63C8A3DD7}" presName="accentRepeatNode" presStyleLbl="solidFgAcc1" presStyleIdx="1" presStyleCnt="3"/>
      <dgm:spPr/>
    </dgm:pt>
    <dgm:pt modelId="{0858174F-0E4A-4199-B2F3-14C89CFF16FF}" type="pres">
      <dgm:prSet presAssocID="{6E5FD758-2468-4AF9-A86F-026DEFA4F9CF}" presName="text_3" presStyleLbl="node1" presStyleIdx="2" presStyleCnt="3" custLinFactNeighborX="9437" custLinFactNeighborY="1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CF00D-978A-4E4E-8EFF-B8448EF38A65}" type="pres">
      <dgm:prSet presAssocID="{6E5FD758-2468-4AF9-A86F-026DEFA4F9CF}" presName="accent_3" presStyleCnt="0"/>
      <dgm:spPr/>
    </dgm:pt>
    <dgm:pt modelId="{0D344827-83A5-44BE-A0D9-2D325D410FF4}" type="pres">
      <dgm:prSet presAssocID="{6E5FD758-2468-4AF9-A86F-026DEFA4F9CF}" presName="accentRepeatNode" presStyleLbl="solidFgAcc1" presStyleIdx="2" presStyleCnt="3"/>
      <dgm:spPr/>
    </dgm:pt>
  </dgm:ptLst>
  <dgm:cxnLst>
    <dgm:cxn modelId="{C0BBB6A3-7119-4CBA-91CA-DEE9A7383BFE}" type="presOf" srcId="{0EC9585D-143E-464B-B77A-DDDF7DCA9673}" destId="{A741C79B-B264-4FB5-88DA-243ED77F186E}" srcOrd="0" destOrd="0" presId="urn:microsoft.com/office/officeart/2008/layout/VerticalCurvedList"/>
    <dgm:cxn modelId="{82A54FC3-7F37-4C57-85D4-E59BD7E9F24E}" srcId="{DDDEE800-650B-402B-AF12-08E402C92CF5}" destId="{AA3D754E-DCF6-4E7A-9FFA-0DA63C8A3DD7}" srcOrd="1" destOrd="0" parTransId="{D30C2DD0-8C71-4749-99EC-608A694124B5}" sibTransId="{CA776460-BFAA-4EA2-8202-17404DB1EA9B}"/>
    <dgm:cxn modelId="{7655E7FD-3E7B-4E16-B5C5-1B9CD9B47738}" type="presOf" srcId="{6E5FD758-2468-4AF9-A86F-026DEFA4F9CF}" destId="{0858174F-0E4A-4199-B2F3-14C89CFF16FF}" srcOrd="0" destOrd="0" presId="urn:microsoft.com/office/officeart/2008/layout/VerticalCurvedList"/>
    <dgm:cxn modelId="{6922AF01-7E4F-40FD-8DF0-8CF02D5C8AD9}" type="presOf" srcId="{AA3D754E-DCF6-4E7A-9FFA-0DA63C8A3DD7}" destId="{6DAB8606-DF88-4A09-A454-CF5C1D7E4B07}" srcOrd="0" destOrd="0" presId="urn:microsoft.com/office/officeart/2008/layout/VerticalCurvedList"/>
    <dgm:cxn modelId="{4392A229-83C4-4584-91C5-B7C93C5DF336}" type="presOf" srcId="{DDDEE800-650B-402B-AF12-08E402C92CF5}" destId="{7BF59CD9-EC21-441C-B4FB-BA03EE2F62AD}" srcOrd="0" destOrd="0" presId="urn:microsoft.com/office/officeart/2008/layout/VerticalCurvedList"/>
    <dgm:cxn modelId="{1F86E89F-1801-4C02-A88F-B8CCF2BFC989}" srcId="{DDDEE800-650B-402B-AF12-08E402C92CF5}" destId="{0EC9585D-143E-464B-B77A-DDDF7DCA9673}" srcOrd="0" destOrd="0" parTransId="{EDEB4777-255E-49BE-A008-F809038BEC14}" sibTransId="{DAA922BD-4D28-41DB-BB51-C0548DDB3CA7}"/>
    <dgm:cxn modelId="{C506C527-52CA-4721-8601-A439DA368878}" type="presOf" srcId="{DAA922BD-4D28-41DB-BB51-C0548DDB3CA7}" destId="{D2D379D2-95EA-4CDB-B1F5-9962E55D78AA}" srcOrd="0" destOrd="0" presId="urn:microsoft.com/office/officeart/2008/layout/VerticalCurvedList"/>
    <dgm:cxn modelId="{EC7AD938-D8AC-4CC2-88EC-DD706DC90805}" srcId="{DDDEE800-650B-402B-AF12-08E402C92CF5}" destId="{6E5FD758-2468-4AF9-A86F-026DEFA4F9CF}" srcOrd="2" destOrd="0" parTransId="{56663AEA-6633-4358-8FFC-C634E94C5ED5}" sibTransId="{2C9395AA-4175-4A90-81C3-6F3FDB139EDA}"/>
    <dgm:cxn modelId="{562E635C-6C0E-4BBD-ADB7-EEDF345B9E43}" type="presParOf" srcId="{7BF59CD9-EC21-441C-B4FB-BA03EE2F62AD}" destId="{9322A17F-107F-423C-AAFC-EA5213F6B31D}" srcOrd="0" destOrd="0" presId="urn:microsoft.com/office/officeart/2008/layout/VerticalCurvedList"/>
    <dgm:cxn modelId="{167EC08C-442E-4C06-AF4D-C201A2542194}" type="presParOf" srcId="{9322A17F-107F-423C-AAFC-EA5213F6B31D}" destId="{D1C591C7-D0E8-4A46-B3AB-191E376A9A8C}" srcOrd="0" destOrd="0" presId="urn:microsoft.com/office/officeart/2008/layout/VerticalCurvedList"/>
    <dgm:cxn modelId="{7C8D2BDD-EC21-4298-A772-72EB25DCC005}" type="presParOf" srcId="{D1C591C7-D0E8-4A46-B3AB-191E376A9A8C}" destId="{C3C30A01-6AE9-4BA8-A1E2-382FE33B7A6F}" srcOrd="0" destOrd="0" presId="urn:microsoft.com/office/officeart/2008/layout/VerticalCurvedList"/>
    <dgm:cxn modelId="{1D97A2A7-7233-4B43-924A-9E78667AACB1}" type="presParOf" srcId="{D1C591C7-D0E8-4A46-B3AB-191E376A9A8C}" destId="{D2D379D2-95EA-4CDB-B1F5-9962E55D78AA}" srcOrd="1" destOrd="0" presId="urn:microsoft.com/office/officeart/2008/layout/VerticalCurvedList"/>
    <dgm:cxn modelId="{1305FBBD-3C3B-4A3C-9C3B-A6109D1BCC92}" type="presParOf" srcId="{D1C591C7-D0E8-4A46-B3AB-191E376A9A8C}" destId="{DED4AABB-AFC2-40A2-B135-A1EC90A81C0A}" srcOrd="2" destOrd="0" presId="urn:microsoft.com/office/officeart/2008/layout/VerticalCurvedList"/>
    <dgm:cxn modelId="{9A525AC4-AD9C-43C2-8B55-6A83AA42F010}" type="presParOf" srcId="{D1C591C7-D0E8-4A46-B3AB-191E376A9A8C}" destId="{312D381D-499F-4313-AA6A-FB23454A1FD3}" srcOrd="3" destOrd="0" presId="urn:microsoft.com/office/officeart/2008/layout/VerticalCurvedList"/>
    <dgm:cxn modelId="{8D8564A8-DAFA-4EDC-B2F1-FAEA25AA3C93}" type="presParOf" srcId="{9322A17F-107F-423C-AAFC-EA5213F6B31D}" destId="{A741C79B-B264-4FB5-88DA-243ED77F186E}" srcOrd="1" destOrd="0" presId="urn:microsoft.com/office/officeart/2008/layout/VerticalCurvedList"/>
    <dgm:cxn modelId="{38A6F493-8A55-4384-93E6-0BBF94DE5B2F}" type="presParOf" srcId="{9322A17F-107F-423C-AAFC-EA5213F6B31D}" destId="{145950F0-3E4A-4919-898C-AA8448FD6BE4}" srcOrd="2" destOrd="0" presId="urn:microsoft.com/office/officeart/2008/layout/VerticalCurvedList"/>
    <dgm:cxn modelId="{B2036940-8EEA-4AA8-9F6B-0FEC3C97569A}" type="presParOf" srcId="{145950F0-3E4A-4919-898C-AA8448FD6BE4}" destId="{95AC0E54-7A01-48AE-9703-5F76B18AD651}" srcOrd="0" destOrd="0" presId="urn:microsoft.com/office/officeart/2008/layout/VerticalCurvedList"/>
    <dgm:cxn modelId="{C8E45503-8EE4-4EB1-9CBC-C9604FFE2A83}" type="presParOf" srcId="{9322A17F-107F-423C-AAFC-EA5213F6B31D}" destId="{6DAB8606-DF88-4A09-A454-CF5C1D7E4B07}" srcOrd="3" destOrd="0" presId="urn:microsoft.com/office/officeart/2008/layout/VerticalCurvedList"/>
    <dgm:cxn modelId="{0B0CE763-BFA8-41A3-BBA8-B81D9F597770}" type="presParOf" srcId="{9322A17F-107F-423C-AAFC-EA5213F6B31D}" destId="{27B5B4C2-E125-424C-A8A2-4E16D1A74DAE}" srcOrd="4" destOrd="0" presId="urn:microsoft.com/office/officeart/2008/layout/VerticalCurvedList"/>
    <dgm:cxn modelId="{AF859DCB-5C72-4710-B811-4283E1F71908}" type="presParOf" srcId="{27B5B4C2-E125-424C-A8A2-4E16D1A74DAE}" destId="{78D57C6B-5D14-4DB9-9909-2B43601479CC}" srcOrd="0" destOrd="0" presId="urn:microsoft.com/office/officeart/2008/layout/VerticalCurvedList"/>
    <dgm:cxn modelId="{513A7BE1-3F2F-4C25-8A93-C2A7F9D7F542}" type="presParOf" srcId="{9322A17F-107F-423C-AAFC-EA5213F6B31D}" destId="{0858174F-0E4A-4199-B2F3-14C89CFF16FF}" srcOrd="5" destOrd="0" presId="urn:microsoft.com/office/officeart/2008/layout/VerticalCurvedList"/>
    <dgm:cxn modelId="{AF0D0FB2-445C-4ACB-A63A-F3A0D53ADAE7}" type="presParOf" srcId="{9322A17F-107F-423C-AAFC-EA5213F6B31D}" destId="{263CF00D-978A-4E4E-8EFF-B8448EF38A65}" srcOrd="6" destOrd="0" presId="urn:microsoft.com/office/officeart/2008/layout/VerticalCurvedList"/>
    <dgm:cxn modelId="{CAC63643-EE10-4B62-B82B-5802E36A551B}" type="presParOf" srcId="{263CF00D-978A-4E4E-8EFF-B8448EF38A65}" destId="{0D344827-83A5-44BE-A0D9-2D325D410F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719DF4-B45E-41DA-8BC2-24C39541E393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8E7420-9915-45D5-8EA8-25C2174B5ACF}">
      <dgm:prSet phldrT="[Текст]"/>
      <dgm:spPr>
        <a:solidFill>
          <a:srgbClr val="FFFF00"/>
        </a:solidFill>
      </dgm:spPr>
      <dgm:t>
        <a:bodyPr/>
        <a:lstStyle/>
        <a:p>
          <a:r>
            <a:rPr lang="kk-KZ" dirty="0" smtClean="0">
              <a:solidFill>
                <a:srgbClr val="002060"/>
              </a:solidFill>
            </a:rPr>
            <a:t>жеңіл</a:t>
          </a:r>
          <a:endParaRPr lang="ru-RU" dirty="0">
            <a:solidFill>
              <a:srgbClr val="002060"/>
            </a:solidFill>
          </a:endParaRPr>
        </a:p>
      </dgm:t>
    </dgm:pt>
    <dgm:pt modelId="{96341AE1-F1F9-4ABD-BD3A-55D6B2D3CEE4}" type="parTrans" cxnId="{9F277735-1F97-4D5A-AC8E-C1E7EF2543E3}">
      <dgm:prSet/>
      <dgm:spPr/>
      <dgm:t>
        <a:bodyPr/>
        <a:lstStyle/>
        <a:p>
          <a:endParaRPr lang="ru-RU"/>
        </a:p>
      </dgm:t>
    </dgm:pt>
    <dgm:pt modelId="{A3E1B884-8F40-4076-BC94-0755141BF11C}" type="sibTrans" cxnId="{9F277735-1F97-4D5A-AC8E-C1E7EF2543E3}">
      <dgm:prSet/>
      <dgm:spPr/>
      <dgm:t>
        <a:bodyPr/>
        <a:lstStyle/>
        <a:p>
          <a:endParaRPr lang="ru-RU"/>
        </a:p>
      </dgm:t>
    </dgm:pt>
    <dgm:pt modelId="{8FBC540A-8EC5-41F8-9313-992BEB43D1B5}">
      <dgm:prSet phldrT="[Текст]" custT="1"/>
      <dgm:spPr/>
      <dgm:t>
        <a:bodyPr/>
        <a:lstStyle/>
        <a:p>
          <a:r>
            <a:rPr lang="kk-K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Бала балабақшаға жақсы, сергек көңіл-күймен келеді, оның МДҰ-ға барумен байланысты қорқыныштары жоқ; құрдастарымен және педагогпен өзара қарым-қатынас жасайды, топта мінез-құлық ережелерін сақтайды; баланың тәбеті мен ұйқысы жақсы, сирек ауырады, күні бойы жағдайы жақсы;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F4E557-530F-4787-93C3-1F83BBD3A761}" type="parTrans" cxnId="{69D8EAC4-E82F-46D8-B209-F3D1C614B958}">
      <dgm:prSet/>
      <dgm:spPr/>
      <dgm:t>
        <a:bodyPr/>
        <a:lstStyle/>
        <a:p>
          <a:endParaRPr lang="ru-RU"/>
        </a:p>
      </dgm:t>
    </dgm:pt>
    <dgm:pt modelId="{AD691831-5B32-41D4-B466-573EB39E0CF3}" type="sibTrans" cxnId="{69D8EAC4-E82F-46D8-B209-F3D1C614B958}">
      <dgm:prSet/>
      <dgm:spPr/>
      <dgm:t>
        <a:bodyPr/>
        <a:lstStyle/>
        <a:p>
          <a:endParaRPr lang="ru-RU"/>
        </a:p>
      </dgm:t>
    </dgm:pt>
    <dgm:pt modelId="{F2E23486-6EF4-4137-9F6D-C404264FFCF4}">
      <dgm:prSet phldrT="[Текст]"/>
      <dgm:spPr>
        <a:solidFill>
          <a:srgbClr val="FFFF00"/>
        </a:solidFill>
      </dgm:spPr>
      <dgm:t>
        <a:bodyPr/>
        <a:lstStyle/>
        <a:p>
          <a:r>
            <a:rPr lang="kk-KZ" dirty="0" smtClean="0">
              <a:solidFill>
                <a:srgbClr val="002060"/>
              </a:solidFill>
            </a:rPr>
            <a:t>орташа</a:t>
          </a:r>
          <a:endParaRPr lang="ru-RU" dirty="0">
            <a:solidFill>
              <a:srgbClr val="002060"/>
            </a:solidFill>
          </a:endParaRPr>
        </a:p>
      </dgm:t>
    </dgm:pt>
    <dgm:pt modelId="{7CF34B77-A6C0-4B61-AD11-15B4924B4C87}" type="parTrans" cxnId="{74B5E715-4C6C-47CF-A610-2BF021EEB554}">
      <dgm:prSet/>
      <dgm:spPr/>
      <dgm:t>
        <a:bodyPr/>
        <a:lstStyle/>
        <a:p>
          <a:endParaRPr lang="ru-RU"/>
        </a:p>
      </dgm:t>
    </dgm:pt>
    <dgm:pt modelId="{6FCAD126-A6EA-432E-A355-E54021AB43F3}" type="sibTrans" cxnId="{74B5E715-4C6C-47CF-A610-2BF021EEB554}">
      <dgm:prSet/>
      <dgm:spPr/>
      <dgm:t>
        <a:bodyPr/>
        <a:lstStyle/>
        <a:p>
          <a:endParaRPr lang="ru-RU"/>
        </a:p>
      </dgm:t>
    </dgm:pt>
    <dgm:pt modelId="{87530AC7-2492-41CC-9D9F-B92C5D81DC94}">
      <dgm:prSet phldrT="[Текст]" custT="1"/>
      <dgm:spPr/>
      <dgm:t>
        <a:bodyPr/>
        <a:lstStyle/>
        <a:p>
          <a:r>
            <a:rPr lang="kk-K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Баланың көңіл-күйі тұрақсыз болады, ол таңғы қабылдау кезінде мазасыздануы мүмкін, кейде баланың бойынан анасы алып кетуге келмейді деген қорқыныш байқалады; бала өзінің көңіл-күйіне қарай педагогпен және құрдастарымен қарым-қатынас жасайды; тәбеті тұрақсыз болады, егер көңіл-күйі болмаса, тамақ ішпеуі мүмкін, әрең ұйықтайды, жиі ауырады;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17B003-A6F0-44A6-8E01-F508720C909A}" type="parTrans" cxnId="{13D0B2B1-4249-4F10-BB45-AA5B006AD7EC}">
      <dgm:prSet/>
      <dgm:spPr/>
      <dgm:t>
        <a:bodyPr/>
        <a:lstStyle/>
        <a:p>
          <a:endParaRPr lang="ru-RU"/>
        </a:p>
      </dgm:t>
    </dgm:pt>
    <dgm:pt modelId="{5AD4B96F-1D2E-4C1A-87AC-4FA452920D83}" type="sibTrans" cxnId="{13D0B2B1-4249-4F10-BB45-AA5B006AD7EC}">
      <dgm:prSet/>
      <dgm:spPr/>
      <dgm:t>
        <a:bodyPr/>
        <a:lstStyle/>
        <a:p>
          <a:endParaRPr lang="ru-RU"/>
        </a:p>
      </dgm:t>
    </dgm:pt>
    <dgm:pt modelId="{164E82A9-19E2-468C-9999-604AEB28E61C}">
      <dgm:prSet phldrT="[Текст]"/>
      <dgm:spPr>
        <a:solidFill>
          <a:srgbClr val="FFFF00"/>
        </a:solidFill>
      </dgm:spPr>
      <dgm:t>
        <a:bodyPr/>
        <a:lstStyle/>
        <a:p>
          <a:r>
            <a:rPr lang="kk-KZ" dirty="0" smtClean="0">
              <a:solidFill>
                <a:srgbClr val="002060"/>
              </a:solidFill>
            </a:rPr>
            <a:t>ауыр</a:t>
          </a:r>
          <a:endParaRPr lang="ru-RU" dirty="0">
            <a:solidFill>
              <a:srgbClr val="002060"/>
            </a:solidFill>
          </a:endParaRPr>
        </a:p>
      </dgm:t>
    </dgm:pt>
    <dgm:pt modelId="{0B762CF4-7CAD-4388-9606-7FFD0EE2BF9D}" type="parTrans" cxnId="{0927A46A-DE39-4B61-BEEE-4FA617FDA1EE}">
      <dgm:prSet/>
      <dgm:spPr/>
      <dgm:t>
        <a:bodyPr/>
        <a:lstStyle/>
        <a:p>
          <a:endParaRPr lang="ru-RU"/>
        </a:p>
      </dgm:t>
    </dgm:pt>
    <dgm:pt modelId="{A200D96A-C337-4F4B-9A88-F6539DBF27D2}" type="sibTrans" cxnId="{0927A46A-DE39-4B61-BEEE-4FA617FDA1EE}">
      <dgm:prSet/>
      <dgm:spPr/>
      <dgm:t>
        <a:bodyPr/>
        <a:lstStyle/>
        <a:p>
          <a:endParaRPr lang="ru-RU"/>
        </a:p>
      </dgm:t>
    </dgm:pt>
    <dgm:pt modelId="{2EB40F81-0E41-4779-AEC3-48B721A6D7B4}">
      <dgm:prSet phldrT="[Текст]" custT="1"/>
      <dgm:spPr/>
      <dgm:t>
        <a:bodyPr/>
        <a:lstStyle/>
        <a:p>
          <a:r>
            <a:rPr lang="kk-K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Бала балабақшаға қиындықпен барады, барлық уақыта көңіл-күйі нашар, жылайды, анасы келмейді деп қорқады; құрдастарымен өзара әрекет жасамайды, педагогпен байланыс жасауы қиындық келтіреді, уақыты өзі жалғыз өткізеді, топтағы мінез-құлық ережелерін сақтамайды; тамақтан бас тартады, МДҰ-да ұйықтамайды немесе әрең ұйықтайды, жиі және ұзақ уақыт ауырады; 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CE0472-430C-4D6A-B62E-3F43CFE62FFC}" type="parTrans" cxnId="{5B9D51FB-0E9F-479B-8D34-DD39158AD15B}">
      <dgm:prSet/>
      <dgm:spPr/>
      <dgm:t>
        <a:bodyPr/>
        <a:lstStyle/>
        <a:p>
          <a:endParaRPr lang="ru-RU"/>
        </a:p>
      </dgm:t>
    </dgm:pt>
    <dgm:pt modelId="{67767AA6-88F4-4D4E-B70E-9A82C6F27FC6}" type="sibTrans" cxnId="{5B9D51FB-0E9F-479B-8D34-DD39158AD15B}">
      <dgm:prSet/>
      <dgm:spPr/>
      <dgm:t>
        <a:bodyPr/>
        <a:lstStyle/>
        <a:p>
          <a:endParaRPr lang="ru-RU"/>
        </a:p>
      </dgm:t>
    </dgm:pt>
    <dgm:pt modelId="{580DD196-9375-4D42-9884-80F53066646B}" type="pres">
      <dgm:prSet presAssocID="{83719DF4-B45E-41DA-8BC2-24C39541E3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E50AEE-3227-46F4-81C0-73C84239D9F5}" type="pres">
      <dgm:prSet presAssocID="{C78E7420-9915-45D5-8EA8-25C2174B5ACF}" presName="compositeNode" presStyleCnt="0">
        <dgm:presLayoutVars>
          <dgm:bulletEnabled val="1"/>
        </dgm:presLayoutVars>
      </dgm:prSet>
      <dgm:spPr/>
    </dgm:pt>
    <dgm:pt modelId="{876FEB2C-7044-4C70-A258-F427351D4802}" type="pres">
      <dgm:prSet presAssocID="{C78E7420-9915-45D5-8EA8-25C2174B5ACF}" presName="bgRect" presStyleLbl="node1" presStyleIdx="0" presStyleCnt="3" custScaleX="79143" custScaleY="182555" custLinFactNeighborX="953" custLinFactNeighborY="1238"/>
      <dgm:spPr/>
      <dgm:t>
        <a:bodyPr/>
        <a:lstStyle/>
        <a:p>
          <a:endParaRPr lang="ru-RU"/>
        </a:p>
      </dgm:t>
    </dgm:pt>
    <dgm:pt modelId="{370EBAD5-54F1-48E1-8A04-FFBDF3E6720E}" type="pres">
      <dgm:prSet presAssocID="{C78E7420-9915-45D5-8EA8-25C2174B5AC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D8F85-4B3E-4233-B1CF-A2CE2E9935DC}" type="pres">
      <dgm:prSet presAssocID="{C78E7420-9915-45D5-8EA8-25C2174B5AC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B90C0-CA7D-4864-BA37-84729191D355}" type="pres">
      <dgm:prSet presAssocID="{A3E1B884-8F40-4076-BC94-0755141BF11C}" presName="hSp" presStyleCnt="0"/>
      <dgm:spPr/>
    </dgm:pt>
    <dgm:pt modelId="{44ACD73C-C5E3-4BD9-B582-98C74C8F4B61}" type="pres">
      <dgm:prSet presAssocID="{A3E1B884-8F40-4076-BC94-0755141BF11C}" presName="vProcSp" presStyleCnt="0"/>
      <dgm:spPr/>
    </dgm:pt>
    <dgm:pt modelId="{A6C1004C-BA57-4C37-AE78-DF91616D4F10}" type="pres">
      <dgm:prSet presAssocID="{A3E1B884-8F40-4076-BC94-0755141BF11C}" presName="vSp1" presStyleCnt="0"/>
      <dgm:spPr/>
    </dgm:pt>
    <dgm:pt modelId="{7B849C08-1AD2-414A-B7FD-B32C91CF92EF}" type="pres">
      <dgm:prSet presAssocID="{A3E1B884-8F40-4076-BC94-0755141BF11C}" presName="simulatedConn" presStyleLbl="solidFgAcc1" presStyleIdx="0" presStyleCnt="2"/>
      <dgm:spPr/>
    </dgm:pt>
    <dgm:pt modelId="{3966FD66-B97A-4324-A28D-C3D38FE10091}" type="pres">
      <dgm:prSet presAssocID="{A3E1B884-8F40-4076-BC94-0755141BF11C}" presName="vSp2" presStyleCnt="0"/>
      <dgm:spPr/>
    </dgm:pt>
    <dgm:pt modelId="{A55BBB96-9710-4E5E-9ADA-2EDFC11D4020}" type="pres">
      <dgm:prSet presAssocID="{A3E1B884-8F40-4076-BC94-0755141BF11C}" presName="sibTrans" presStyleCnt="0"/>
      <dgm:spPr/>
    </dgm:pt>
    <dgm:pt modelId="{C951EAAA-E733-4CAB-97AB-1C6E1596E398}" type="pres">
      <dgm:prSet presAssocID="{F2E23486-6EF4-4137-9F6D-C404264FFCF4}" presName="compositeNode" presStyleCnt="0">
        <dgm:presLayoutVars>
          <dgm:bulletEnabled val="1"/>
        </dgm:presLayoutVars>
      </dgm:prSet>
      <dgm:spPr/>
    </dgm:pt>
    <dgm:pt modelId="{049E97C2-8E86-41C6-ACF8-D377816FD2CD}" type="pres">
      <dgm:prSet presAssocID="{F2E23486-6EF4-4137-9F6D-C404264FFCF4}" presName="bgRect" presStyleLbl="node1" presStyleIdx="1" presStyleCnt="3" custScaleX="90463" custScaleY="182555"/>
      <dgm:spPr/>
      <dgm:t>
        <a:bodyPr/>
        <a:lstStyle/>
        <a:p>
          <a:endParaRPr lang="ru-RU"/>
        </a:p>
      </dgm:t>
    </dgm:pt>
    <dgm:pt modelId="{69EEAFDA-E9AF-421B-9746-B157E919C55A}" type="pres">
      <dgm:prSet presAssocID="{F2E23486-6EF4-4137-9F6D-C404264FFCF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4D2DA-2139-4D7F-A3DF-33A6097998C9}" type="pres">
      <dgm:prSet presAssocID="{F2E23486-6EF4-4137-9F6D-C404264FFCF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87C59-5253-4CD8-B80C-1163C320ED0D}" type="pres">
      <dgm:prSet presAssocID="{6FCAD126-A6EA-432E-A355-E54021AB43F3}" presName="hSp" presStyleCnt="0"/>
      <dgm:spPr/>
    </dgm:pt>
    <dgm:pt modelId="{214F5E63-C1C7-455D-B3DF-E58A2C289D85}" type="pres">
      <dgm:prSet presAssocID="{6FCAD126-A6EA-432E-A355-E54021AB43F3}" presName="vProcSp" presStyleCnt="0"/>
      <dgm:spPr/>
    </dgm:pt>
    <dgm:pt modelId="{5D02B44B-0CAD-4453-A32B-10CA39959D4E}" type="pres">
      <dgm:prSet presAssocID="{6FCAD126-A6EA-432E-A355-E54021AB43F3}" presName="vSp1" presStyleCnt="0"/>
      <dgm:spPr/>
    </dgm:pt>
    <dgm:pt modelId="{7CDEEDCA-9A68-4FB1-A4A8-053E28F62CEA}" type="pres">
      <dgm:prSet presAssocID="{6FCAD126-A6EA-432E-A355-E54021AB43F3}" presName="simulatedConn" presStyleLbl="solidFgAcc1" presStyleIdx="1" presStyleCnt="2"/>
      <dgm:spPr/>
    </dgm:pt>
    <dgm:pt modelId="{9C1D885F-DBC6-40D2-B425-3484A8D49BE1}" type="pres">
      <dgm:prSet presAssocID="{6FCAD126-A6EA-432E-A355-E54021AB43F3}" presName="vSp2" presStyleCnt="0"/>
      <dgm:spPr/>
    </dgm:pt>
    <dgm:pt modelId="{EB3E6EF6-7EBB-4789-91B2-C4D8DDA7486A}" type="pres">
      <dgm:prSet presAssocID="{6FCAD126-A6EA-432E-A355-E54021AB43F3}" presName="sibTrans" presStyleCnt="0"/>
      <dgm:spPr/>
    </dgm:pt>
    <dgm:pt modelId="{31541B23-9B81-4843-9638-F104B7FE7BD3}" type="pres">
      <dgm:prSet presAssocID="{164E82A9-19E2-468C-9999-604AEB28E61C}" presName="compositeNode" presStyleCnt="0">
        <dgm:presLayoutVars>
          <dgm:bulletEnabled val="1"/>
        </dgm:presLayoutVars>
      </dgm:prSet>
      <dgm:spPr/>
    </dgm:pt>
    <dgm:pt modelId="{517A5D36-277C-4C25-B906-2B1D15F24A4C}" type="pres">
      <dgm:prSet presAssocID="{164E82A9-19E2-468C-9999-604AEB28E61C}" presName="bgRect" presStyleLbl="node1" presStyleIdx="2" presStyleCnt="3" custScaleX="92695" custScaleY="183264"/>
      <dgm:spPr/>
      <dgm:t>
        <a:bodyPr/>
        <a:lstStyle/>
        <a:p>
          <a:endParaRPr lang="ru-RU"/>
        </a:p>
      </dgm:t>
    </dgm:pt>
    <dgm:pt modelId="{58B57A31-84C2-4ED3-BF2E-8A26F03DB8F7}" type="pres">
      <dgm:prSet presAssocID="{164E82A9-19E2-468C-9999-604AEB28E61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596A3-8EE9-40CA-8C71-6F83CC466400}" type="pres">
      <dgm:prSet presAssocID="{164E82A9-19E2-468C-9999-604AEB28E61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B5E715-4C6C-47CF-A610-2BF021EEB554}" srcId="{83719DF4-B45E-41DA-8BC2-24C39541E393}" destId="{F2E23486-6EF4-4137-9F6D-C404264FFCF4}" srcOrd="1" destOrd="0" parTransId="{7CF34B77-A6C0-4B61-AD11-15B4924B4C87}" sibTransId="{6FCAD126-A6EA-432E-A355-E54021AB43F3}"/>
    <dgm:cxn modelId="{A7A268FD-1762-4430-9048-E866C8936569}" type="presOf" srcId="{F2E23486-6EF4-4137-9F6D-C404264FFCF4}" destId="{69EEAFDA-E9AF-421B-9746-B157E919C55A}" srcOrd="1" destOrd="0" presId="urn:microsoft.com/office/officeart/2005/8/layout/hProcess7"/>
    <dgm:cxn modelId="{D6FAE741-E21E-4306-A479-C2EFC043661E}" type="presOf" srcId="{F2E23486-6EF4-4137-9F6D-C404264FFCF4}" destId="{049E97C2-8E86-41C6-ACF8-D377816FD2CD}" srcOrd="0" destOrd="0" presId="urn:microsoft.com/office/officeart/2005/8/layout/hProcess7"/>
    <dgm:cxn modelId="{69D8EAC4-E82F-46D8-B209-F3D1C614B958}" srcId="{C78E7420-9915-45D5-8EA8-25C2174B5ACF}" destId="{8FBC540A-8EC5-41F8-9313-992BEB43D1B5}" srcOrd="0" destOrd="0" parTransId="{11F4E557-530F-4787-93C3-1F83BBD3A761}" sibTransId="{AD691831-5B32-41D4-B466-573EB39E0CF3}"/>
    <dgm:cxn modelId="{943A2689-25B3-4625-89DA-0C6BA6A3070E}" type="presOf" srcId="{164E82A9-19E2-468C-9999-604AEB28E61C}" destId="{517A5D36-277C-4C25-B906-2B1D15F24A4C}" srcOrd="0" destOrd="0" presId="urn:microsoft.com/office/officeart/2005/8/layout/hProcess7"/>
    <dgm:cxn modelId="{ADF96332-680E-4A27-BFC9-4E2C293C748D}" type="presOf" srcId="{83719DF4-B45E-41DA-8BC2-24C39541E393}" destId="{580DD196-9375-4D42-9884-80F53066646B}" srcOrd="0" destOrd="0" presId="urn:microsoft.com/office/officeart/2005/8/layout/hProcess7"/>
    <dgm:cxn modelId="{DA88D717-F266-4EA6-9379-93F8ECF0A6AB}" type="presOf" srcId="{C78E7420-9915-45D5-8EA8-25C2174B5ACF}" destId="{370EBAD5-54F1-48E1-8A04-FFBDF3E6720E}" srcOrd="1" destOrd="0" presId="urn:microsoft.com/office/officeart/2005/8/layout/hProcess7"/>
    <dgm:cxn modelId="{13D0B2B1-4249-4F10-BB45-AA5B006AD7EC}" srcId="{F2E23486-6EF4-4137-9F6D-C404264FFCF4}" destId="{87530AC7-2492-41CC-9D9F-B92C5D81DC94}" srcOrd="0" destOrd="0" parTransId="{B117B003-A6F0-44A6-8E01-F508720C909A}" sibTransId="{5AD4B96F-1D2E-4C1A-87AC-4FA452920D83}"/>
    <dgm:cxn modelId="{DA019482-CC56-4BCC-834E-15EF1192A744}" type="presOf" srcId="{C78E7420-9915-45D5-8EA8-25C2174B5ACF}" destId="{876FEB2C-7044-4C70-A258-F427351D4802}" srcOrd="0" destOrd="0" presId="urn:microsoft.com/office/officeart/2005/8/layout/hProcess7"/>
    <dgm:cxn modelId="{66A1345B-0A2C-4486-8673-4576705CAA75}" type="presOf" srcId="{164E82A9-19E2-468C-9999-604AEB28E61C}" destId="{58B57A31-84C2-4ED3-BF2E-8A26F03DB8F7}" srcOrd="1" destOrd="0" presId="urn:microsoft.com/office/officeart/2005/8/layout/hProcess7"/>
    <dgm:cxn modelId="{9F277735-1F97-4D5A-AC8E-C1E7EF2543E3}" srcId="{83719DF4-B45E-41DA-8BC2-24C39541E393}" destId="{C78E7420-9915-45D5-8EA8-25C2174B5ACF}" srcOrd="0" destOrd="0" parTransId="{96341AE1-F1F9-4ABD-BD3A-55D6B2D3CEE4}" sibTransId="{A3E1B884-8F40-4076-BC94-0755141BF11C}"/>
    <dgm:cxn modelId="{5B9D51FB-0E9F-479B-8D34-DD39158AD15B}" srcId="{164E82A9-19E2-468C-9999-604AEB28E61C}" destId="{2EB40F81-0E41-4779-AEC3-48B721A6D7B4}" srcOrd="0" destOrd="0" parTransId="{3ACE0472-430C-4D6A-B62E-3F43CFE62FFC}" sibTransId="{67767AA6-88F4-4D4E-B70E-9A82C6F27FC6}"/>
    <dgm:cxn modelId="{0927A46A-DE39-4B61-BEEE-4FA617FDA1EE}" srcId="{83719DF4-B45E-41DA-8BC2-24C39541E393}" destId="{164E82A9-19E2-468C-9999-604AEB28E61C}" srcOrd="2" destOrd="0" parTransId="{0B762CF4-7CAD-4388-9606-7FFD0EE2BF9D}" sibTransId="{A200D96A-C337-4F4B-9A88-F6539DBF27D2}"/>
    <dgm:cxn modelId="{C16C93ED-6FD6-42CA-AFD0-1B59281EF456}" type="presOf" srcId="{8FBC540A-8EC5-41F8-9313-992BEB43D1B5}" destId="{ED0D8F85-4B3E-4233-B1CF-A2CE2E9935DC}" srcOrd="0" destOrd="0" presId="urn:microsoft.com/office/officeart/2005/8/layout/hProcess7"/>
    <dgm:cxn modelId="{2B351D0E-B081-4CBF-A6B9-1D4F048E5CDD}" type="presOf" srcId="{2EB40F81-0E41-4779-AEC3-48B721A6D7B4}" destId="{8FA596A3-8EE9-40CA-8C71-6F83CC466400}" srcOrd="0" destOrd="0" presId="urn:microsoft.com/office/officeart/2005/8/layout/hProcess7"/>
    <dgm:cxn modelId="{DB0EBB84-09EC-4F13-98DE-80BC39019CFE}" type="presOf" srcId="{87530AC7-2492-41CC-9D9F-B92C5D81DC94}" destId="{8E54D2DA-2139-4D7F-A3DF-33A6097998C9}" srcOrd="0" destOrd="0" presId="urn:microsoft.com/office/officeart/2005/8/layout/hProcess7"/>
    <dgm:cxn modelId="{F9CCA916-947D-4B24-80F9-5821748C7E03}" type="presParOf" srcId="{580DD196-9375-4D42-9884-80F53066646B}" destId="{08E50AEE-3227-46F4-81C0-73C84239D9F5}" srcOrd="0" destOrd="0" presId="urn:microsoft.com/office/officeart/2005/8/layout/hProcess7"/>
    <dgm:cxn modelId="{28206FDE-0197-491A-81F6-DFB0C4B50F89}" type="presParOf" srcId="{08E50AEE-3227-46F4-81C0-73C84239D9F5}" destId="{876FEB2C-7044-4C70-A258-F427351D4802}" srcOrd="0" destOrd="0" presId="urn:microsoft.com/office/officeart/2005/8/layout/hProcess7"/>
    <dgm:cxn modelId="{0C0D7C72-7D7D-48AF-8471-946EAF317589}" type="presParOf" srcId="{08E50AEE-3227-46F4-81C0-73C84239D9F5}" destId="{370EBAD5-54F1-48E1-8A04-FFBDF3E6720E}" srcOrd="1" destOrd="0" presId="urn:microsoft.com/office/officeart/2005/8/layout/hProcess7"/>
    <dgm:cxn modelId="{D38844BD-1E52-4E1D-8F56-88E899FE9268}" type="presParOf" srcId="{08E50AEE-3227-46F4-81C0-73C84239D9F5}" destId="{ED0D8F85-4B3E-4233-B1CF-A2CE2E9935DC}" srcOrd="2" destOrd="0" presId="urn:microsoft.com/office/officeart/2005/8/layout/hProcess7"/>
    <dgm:cxn modelId="{891AC011-5C43-4490-8C88-45E9F2839D55}" type="presParOf" srcId="{580DD196-9375-4D42-9884-80F53066646B}" destId="{642B90C0-CA7D-4864-BA37-84729191D355}" srcOrd="1" destOrd="0" presId="urn:microsoft.com/office/officeart/2005/8/layout/hProcess7"/>
    <dgm:cxn modelId="{F7A23E16-140F-4F61-80F5-CEBE98C6A56C}" type="presParOf" srcId="{580DD196-9375-4D42-9884-80F53066646B}" destId="{44ACD73C-C5E3-4BD9-B582-98C74C8F4B61}" srcOrd="2" destOrd="0" presId="urn:microsoft.com/office/officeart/2005/8/layout/hProcess7"/>
    <dgm:cxn modelId="{F33DC539-35EB-48F4-B474-BC73CB4AD75A}" type="presParOf" srcId="{44ACD73C-C5E3-4BD9-B582-98C74C8F4B61}" destId="{A6C1004C-BA57-4C37-AE78-DF91616D4F10}" srcOrd="0" destOrd="0" presId="urn:microsoft.com/office/officeart/2005/8/layout/hProcess7"/>
    <dgm:cxn modelId="{8C03DBB6-EB56-4529-89A5-70A3F0D4C58B}" type="presParOf" srcId="{44ACD73C-C5E3-4BD9-B582-98C74C8F4B61}" destId="{7B849C08-1AD2-414A-B7FD-B32C91CF92EF}" srcOrd="1" destOrd="0" presId="urn:microsoft.com/office/officeart/2005/8/layout/hProcess7"/>
    <dgm:cxn modelId="{9D9B1749-1C2D-4408-9963-7C14F2B4CAE1}" type="presParOf" srcId="{44ACD73C-C5E3-4BD9-B582-98C74C8F4B61}" destId="{3966FD66-B97A-4324-A28D-C3D38FE10091}" srcOrd="2" destOrd="0" presId="urn:microsoft.com/office/officeart/2005/8/layout/hProcess7"/>
    <dgm:cxn modelId="{D57CA388-DA4E-44DC-A406-1E1B8692D6BF}" type="presParOf" srcId="{580DD196-9375-4D42-9884-80F53066646B}" destId="{A55BBB96-9710-4E5E-9ADA-2EDFC11D4020}" srcOrd="3" destOrd="0" presId="urn:microsoft.com/office/officeart/2005/8/layout/hProcess7"/>
    <dgm:cxn modelId="{5ADD40FB-2355-42B1-A024-E1AD5C6D8BCE}" type="presParOf" srcId="{580DD196-9375-4D42-9884-80F53066646B}" destId="{C951EAAA-E733-4CAB-97AB-1C6E1596E398}" srcOrd="4" destOrd="0" presId="urn:microsoft.com/office/officeart/2005/8/layout/hProcess7"/>
    <dgm:cxn modelId="{FE0B77A7-273F-41E7-B726-DD79ACEADCF0}" type="presParOf" srcId="{C951EAAA-E733-4CAB-97AB-1C6E1596E398}" destId="{049E97C2-8E86-41C6-ACF8-D377816FD2CD}" srcOrd="0" destOrd="0" presId="urn:microsoft.com/office/officeart/2005/8/layout/hProcess7"/>
    <dgm:cxn modelId="{D266B379-4068-4C22-AAFE-87E456D01083}" type="presParOf" srcId="{C951EAAA-E733-4CAB-97AB-1C6E1596E398}" destId="{69EEAFDA-E9AF-421B-9746-B157E919C55A}" srcOrd="1" destOrd="0" presId="urn:microsoft.com/office/officeart/2005/8/layout/hProcess7"/>
    <dgm:cxn modelId="{C79544B2-A240-4D15-8658-E3D8C043C208}" type="presParOf" srcId="{C951EAAA-E733-4CAB-97AB-1C6E1596E398}" destId="{8E54D2DA-2139-4D7F-A3DF-33A6097998C9}" srcOrd="2" destOrd="0" presId="urn:microsoft.com/office/officeart/2005/8/layout/hProcess7"/>
    <dgm:cxn modelId="{C26D61C0-83BE-4FBD-8D9D-30F752F29DE7}" type="presParOf" srcId="{580DD196-9375-4D42-9884-80F53066646B}" destId="{D2C87C59-5253-4CD8-B80C-1163C320ED0D}" srcOrd="5" destOrd="0" presId="urn:microsoft.com/office/officeart/2005/8/layout/hProcess7"/>
    <dgm:cxn modelId="{BB87BF21-4A4B-4C5C-B4CE-697D10EBD6D3}" type="presParOf" srcId="{580DD196-9375-4D42-9884-80F53066646B}" destId="{214F5E63-C1C7-455D-B3DF-E58A2C289D85}" srcOrd="6" destOrd="0" presId="urn:microsoft.com/office/officeart/2005/8/layout/hProcess7"/>
    <dgm:cxn modelId="{FD3E4111-990D-4A81-9F30-750FB400B7F3}" type="presParOf" srcId="{214F5E63-C1C7-455D-B3DF-E58A2C289D85}" destId="{5D02B44B-0CAD-4453-A32B-10CA39959D4E}" srcOrd="0" destOrd="0" presId="urn:microsoft.com/office/officeart/2005/8/layout/hProcess7"/>
    <dgm:cxn modelId="{3B479FA5-1134-4067-ADEA-6127EDFC55F8}" type="presParOf" srcId="{214F5E63-C1C7-455D-B3DF-E58A2C289D85}" destId="{7CDEEDCA-9A68-4FB1-A4A8-053E28F62CEA}" srcOrd="1" destOrd="0" presId="urn:microsoft.com/office/officeart/2005/8/layout/hProcess7"/>
    <dgm:cxn modelId="{2212F10D-67A4-4183-B75E-E35CFDBD3FBC}" type="presParOf" srcId="{214F5E63-C1C7-455D-B3DF-E58A2C289D85}" destId="{9C1D885F-DBC6-40D2-B425-3484A8D49BE1}" srcOrd="2" destOrd="0" presId="urn:microsoft.com/office/officeart/2005/8/layout/hProcess7"/>
    <dgm:cxn modelId="{866EEE63-2E73-4697-AFB0-C1706E00DFF9}" type="presParOf" srcId="{580DD196-9375-4D42-9884-80F53066646B}" destId="{EB3E6EF6-7EBB-4789-91B2-C4D8DDA7486A}" srcOrd="7" destOrd="0" presId="urn:microsoft.com/office/officeart/2005/8/layout/hProcess7"/>
    <dgm:cxn modelId="{B51C07CD-2695-4B56-AA5B-9F2AA6961BEB}" type="presParOf" srcId="{580DD196-9375-4D42-9884-80F53066646B}" destId="{31541B23-9B81-4843-9638-F104B7FE7BD3}" srcOrd="8" destOrd="0" presId="urn:microsoft.com/office/officeart/2005/8/layout/hProcess7"/>
    <dgm:cxn modelId="{5AD4E917-793C-4443-9169-A5E093D962B7}" type="presParOf" srcId="{31541B23-9B81-4843-9638-F104B7FE7BD3}" destId="{517A5D36-277C-4C25-B906-2B1D15F24A4C}" srcOrd="0" destOrd="0" presId="urn:microsoft.com/office/officeart/2005/8/layout/hProcess7"/>
    <dgm:cxn modelId="{3F459323-FBA2-48FD-94F1-12F9DFE481B8}" type="presParOf" srcId="{31541B23-9B81-4843-9638-F104B7FE7BD3}" destId="{58B57A31-84C2-4ED3-BF2E-8A26F03DB8F7}" srcOrd="1" destOrd="0" presId="urn:microsoft.com/office/officeart/2005/8/layout/hProcess7"/>
    <dgm:cxn modelId="{DB62AEE3-361B-4D1B-A1D6-AC81A7F86EDF}" type="presParOf" srcId="{31541B23-9B81-4843-9638-F104B7FE7BD3}" destId="{8FA596A3-8EE9-40CA-8C71-6F83CC46640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D3C362-F30F-4202-B803-A4873FB9DF9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0369CB-2BFE-4447-83B6-7E23C559B600}">
      <dgm:prSet phldrT="[Текст]"/>
      <dgm:spPr/>
      <dgm:t>
        <a:bodyPr/>
        <a:lstStyle/>
        <a:p>
          <a:r>
            <a:rPr lang="kk-KZ" dirty="0" smtClean="0"/>
            <a:t>Балабақша сайты</a:t>
          </a:r>
          <a:endParaRPr lang="ru-RU" dirty="0"/>
        </a:p>
      </dgm:t>
    </dgm:pt>
    <dgm:pt modelId="{F6C06621-9CA8-4970-842C-513FEB0E7891}" type="parTrans" cxnId="{4AC8B9FC-5760-4844-A4FD-34B4CF352ACE}">
      <dgm:prSet/>
      <dgm:spPr/>
      <dgm:t>
        <a:bodyPr/>
        <a:lstStyle/>
        <a:p>
          <a:endParaRPr lang="ru-RU"/>
        </a:p>
      </dgm:t>
    </dgm:pt>
    <dgm:pt modelId="{BFB4ACC2-B69F-46A0-9DD9-B7EAB285A995}" type="sibTrans" cxnId="{4AC8B9FC-5760-4844-A4FD-34B4CF352ACE}">
      <dgm:prSet/>
      <dgm:spPr/>
      <dgm:t>
        <a:bodyPr/>
        <a:lstStyle/>
        <a:p>
          <a:endParaRPr lang="ru-RU"/>
        </a:p>
      </dgm:t>
    </dgm:pt>
    <dgm:pt modelId="{6F7EC6CA-CDC4-42DD-85FE-28F0B7FB34BD}">
      <dgm:prSet phldrT="[Текст]"/>
      <dgm:spPr/>
      <dgm:t>
        <a:bodyPr/>
        <a:lstStyle/>
        <a:p>
          <a:r>
            <a:rPr lang="kk-KZ" dirty="0" smtClean="0"/>
            <a:t>Ұялы байланыс</a:t>
          </a:r>
          <a:endParaRPr lang="ru-RU" dirty="0"/>
        </a:p>
      </dgm:t>
    </dgm:pt>
    <dgm:pt modelId="{CA5853A5-B5F6-4BB1-BA4A-0BFA76A93B6D}" type="parTrans" cxnId="{FA9E9B79-9A59-427C-B900-4D5F39CB5C42}">
      <dgm:prSet/>
      <dgm:spPr/>
      <dgm:t>
        <a:bodyPr/>
        <a:lstStyle/>
        <a:p>
          <a:endParaRPr lang="ru-RU"/>
        </a:p>
      </dgm:t>
    </dgm:pt>
    <dgm:pt modelId="{7F950AF5-30CD-4121-84AE-43856EB2A140}" type="sibTrans" cxnId="{FA9E9B79-9A59-427C-B900-4D5F39CB5C42}">
      <dgm:prSet/>
      <dgm:spPr/>
      <dgm:t>
        <a:bodyPr/>
        <a:lstStyle/>
        <a:p>
          <a:endParaRPr lang="ru-RU"/>
        </a:p>
      </dgm:t>
    </dgm:pt>
    <dgm:pt modelId="{8D43BA28-A34D-4601-AF32-9F38E1F7AD2F}">
      <dgm:prSet phldrT="[Текст]"/>
      <dgm:spPr/>
      <dgm:t>
        <a:bodyPr/>
        <a:lstStyle/>
        <a:p>
          <a:r>
            <a:rPr lang="kk-KZ" dirty="0" smtClean="0"/>
            <a:t>Электронды пошта </a:t>
          </a:r>
          <a:endParaRPr lang="ru-RU" dirty="0"/>
        </a:p>
      </dgm:t>
    </dgm:pt>
    <dgm:pt modelId="{2D9E46F4-3EDB-4B1A-B8AF-A6A48F8F6410}" type="parTrans" cxnId="{67B13028-759E-43D7-A754-E0D8C7F0DF97}">
      <dgm:prSet/>
      <dgm:spPr/>
      <dgm:t>
        <a:bodyPr/>
        <a:lstStyle/>
        <a:p>
          <a:endParaRPr lang="ru-RU"/>
        </a:p>
      </dgm:t>
    </dgm:pt>
    <dgm:pt modelId="{4598486E-2174-4DCD-958C-17A6CD623676}" type="sibTrans" cxnId="{67B13028-759E-43D7-A754-E0D8C7F0DF97}">
      <dgm:prSet/>
      <dgm:spPr/>
      <dgm:t>
        <a:bodyPr/>
        <a:lstStyle/>
        <a:p>
          <a:endParaRPr lang="ru-RU"/>
        </a:p>
      </dgm:t>
    </dgm:pt>
    <dgm:pt modelId="{9034C99D-199B-4D5A-B137-8DC1424A6BED}">
      <dgm:prSet phldrT="[Текст]"/>
      <dgm:spPr/>
      <dgm:t>
        <a:bodyPr/>
        <a:lstStyle/>
        <a:p>
          <a:r>
            <a:rPr lang="kk-KZ" dirty="0" smtClean="0"/>
            <a:t>Жеке в</a:t>
          </a:r>
          <a:r>
            <a:rPr lang="kk-KZ" dirty="0" smtClean="0">
              <a:solidFill>
                <a:schemeClr val="bg1"/>
              </a:solidFill>
            </a:rPr>
            <a:t>е</a:t>
          </a:r>
          <a:r>
            <a:rPr lang="kk-KZ" dirty="0" smtClean="0"/>
            <a:t>б-парақтарын қолдану</a:t>
          </a:r>
          <a:endParaRPr lang="ru-RU" dirty="0"/>
        </a:p>
      </dgm:t>
    </dgm:pt>
    <dgm:pt modelId="{F8ADB1AC-F92C-472C-A94A-E1D3DF671C59}" type="parTrans" cxnId="{B82517B9-1D60-4B81-B84D-F4DA1DC1EF5B}">
      <dgm:prSet/>
      <dgm:spPr/>
      <dgm:t>
        <a:bodyPr/>
        <a:lstStyle/>
        <a:p>
          <a:endParaRPr lang="ru-RU"/>
        </a:p>
      </dgm:t>
    </dgm:pt>
    <dgm:pt modelId="{F4208D34-56C7-4218-9926-03698025FD8B}" type="sibTrans" cxnId="{B82517B9-1D60-4B81-B84D-F4DA1DC1EF5B}">
      <dgm:prSet/>
      <dgm:spPr/>
      <dgm:t>
        <a:bodyPr/>
        <a:lstStyle/>
        <a:p>
          <a:endParaRPr lang="ru-RU"/>
        </a:p>
      </dgm:t>
    </dgm:pt>
    <dgm:pt modelId="{EB849B4C-79E8-45BE-9EB6-FDF63861067E}">
      <dgm:prSet phldrT="[Текст]"/>
      <dgm:spPr/>
      <dgm:t>
        <a:bodyPr/>
        <a:lstStyle/>
        <a:p>
          <a:r>
            <a:rPr lang="en-US" dirty="0" err="1" smtClean="0"/>
            <a:t>WhatsApp</a:t>
          </a:r>
          <a:r>
            <a:rPr lang="kk-KZ" dirty="0" smtClean="0"/>
            <a:t>,</a:t>
          </a:r>
          <a:r>
            <a:rPr lang="en-US" dirty="0" err="1" smtClean="0"/>
            <a:t>Instagram</a:t>
          </a:r>
          <a:r>
            <a:rPr lang="kk-KZ" dirty="0" smtClean="0"/>
            <a:t> қосымшасы</a:t>
          </a:r>
          <a:r>
            <a:rPr lang="en-US" dirty="0" smtClean="0"/>
            <a:t> </a:t>
          </a:r>
          <a:endParaRPr lang="ru-RU" dirty="0"/>
        </a:p>
      </dgm:t>
    </dgm:pt>
    <dgm:pt modelId="{4E2CFFBA-785B-4EB9-AD4A-CE73A1F8409D}" type="parTrans" cxnId="{1E527785-975F-4700-860B-377EF6AF2A99}">
      <dgm:prSet/>
      <dgm:spPr/>
      <dgm:t>
        <a:bodyPr/>
        <a:lstStyle/>
        <a:p>
          <a:endParaRPr lang="ru-RU"/>
        </a:p>
      </dgm:t>
    </dgm:pt>
    <dgm:pt modelId="{8C5FFF1A-8AA0-47CA-B093-0F2AF322CA84}" type="sibTrans" cxnId="{1E527785-975F-4700-860B-377EF6AF2A99}">
      <dgm:prSet/>
      <dgm:spPr/>
      <dgm:t>
        <a:bodyPr/>
        <a:lstStyle/>
        <a:p>
          <a:endParaRPr lang="ru-RU"/>
        </a:p>
      </dgm:t>
    </dgm:pt>
    <dgm:pt modelId="{D11AEE56-AAE7-4F9A-B0FE-3BAC758AD9D3}">
      <dgm:prSet phldrT="[Текст]"/>
      <dgm:spPr/>
      <dgm:t>
        <a:bodyPr/>
        <a:lstStyle/>
        <a:p>
          <a:r>
            <a:rPr lang="kk-KZ" dirty="0" smtClean="0"/>
            <a:t>Отбасы </a:t>
          </a:r>
          <a:r>
            <a:rPr lang="en-US" dirty="0" smtClean="0"/>
            <a:t>KZ</a:t>
          </a:r>
          <a:endParaRPr lang="ru-RU" dirty="0"/>
        </a:p>
      </dgm:t>
    </dgm:pt>
    <dgm:pt modelId="{1D2F7DD6-F100-41DD-A5FD-2BAA415B34E0}" type="parTrans" cxnId="{B5F8C97B-8749-465D-9BE5-EB88704C21F9}">
      <dgm:prSet/>
      <dgm:spPr/>
      <dgm:t>
        <a:bodyPr/>
        <a:lstStyle/>
        <a:p>
          <a:endParaRPr lang="ru-RU"/>
        </a:p>
      </dgm:t>
    </dgm:pt>
    <dgm:pt modelId="{35784D02-3060-442F-AD92-EB08466F3F6D}" type="sibTrans" cxnId="{B5F8C97B-8749-465D-9BE5-EB88704C21F9}">
      <dgm:prSet/>
      <dgm:spPr/>
      <dgm:t>
        <a:bodyPr/>
        <a:lstStyle/>
        <a:p>
          <a:endParaRPr lang="ru-RU"/>
        </a:p>
      </dgm:t>
    </dgm:pt>
    <dgm:pt modelId="{DB4A3554-D9D9-4F6D-9383-3259E0E1A199}" type="pres">
      <dgm:prSet presAssocID="{28D3C362-F30F-4202-B803-A4873FB9DF9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282333-48E1-4710-8D52-DFC8B3DB1821}" type="pres">
      <dgm:prSet presAssocID="{AB0369CB-2BFE-4447-83B6-7E23C559B600}" presName="vertOne" presStyleCnt="0"/>
      <dgm:spPr/>
    </dgm:pt>
    <dgm:pt modelId="{9FF515DB-B9AA-4398-B9CC-7A74C50EF903}" type="pres">
      <dgm:prSet presAssocID="{AB0369CB-2BFE-4447-83B6-7E23C559B60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55814A-FC23-41D7-AC7A-F974ED416322}" type="pres">
      <dgm:prSet presAssocID="{AB0369CB-2BFE-4447-83B6-7E23C559B600}" presName="parTransOne" presStyleCnt="0"/>
      <dgm:spPr/>
    </dgm:pt>
    <dgm:pt modelId="{0CB27CF5-8838-4353-A1D2-323E7C272D3B}" type="pres">
      <dgm:prSet presAssocID="{AB0369CB-2BFE-4447-83B6-7E23C559B600}" presName="horzOne" presStyleCnt="0"/>
      <dgm:spPr/>
    </dgm:pt>
    <dgm:pt modelId="{3AC146B9-5A05-4AC0-84B8-395E939FA153}" type="pres">
      <dgm:prSet presAssocID="{6F7EC6CA-CDC4-42DD-85FE-28F0B7FB34BD}" presName="vertTwo" presStyleCnt="0"/>
      <dgm:spPr/>
    </dgm:pt>
    <dgm:pt modelId="{F9399F32-7EA8-47FC-9F14-4AF43DF176F6}" type="pres">
      <dgm:prSet presAssocID="{6F7EC6CA-CDC4-42DD-85FE-28F0B7FB34B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6229C5-8AE9-4487-839F-E36BEA24F1BE}" type="pres">
      <dgm:prSet presAssocID="{6F7EC6CA-CDC4-42DD-85FE-28F0B7FB34BD}" presName="parTransTwo" presStyleCnt="0"/>
      <dgm:spPr/>
    </dgm:pt>
    <dgm:pt modelId="{078C7838-D9BA-4786-97D7-A643843A21A6}" type="pres">
      <dgm:prSet presAssocID="{6F7EC6CA-CDC4-42DD-85FE-28F0B7FB34BD}" presName="horzTwo" presStyleCnt="0"/>
      <dgm:spPr/>
    </dgm:pt>
    <dgm:pt modelId="{764E5821-7532-4223-9B62-B0C68B0D99B9}" type="pres">
      <dgm:prSet presAssocID="{8D43BA28-A34D-4601-AF32-9F38E1F7AD2F}" presName="vertThree" presStyleCnt="0"/>
      <dgm:spPr/>
    </dgm:pt>
    <dgm:pt modelId="{2EB5EE31-7CCD-4F37-B3AD-6093871C6678}" type="pres">
      <dgm:prSet presAssocID="{8D43BA28-A34D-4601-AF32-9F38E1F7AD2F}" presName="txThree" presStyleLbl="node3" presStyleIdx="0" presStyleCnt="3" custLinFactNeighborX="-2803" custLinFactNeighborY="61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D0BD04-B931-4CF7-AD8A-7CFA8C010CCF}" type="pres">
      <dgm:prSet presAssocID="{8D43BA28-A34D-4601-AF32-9F38E1F7AD2F}" presName="horzThree" presStyleCnt="0"/>
      <dgm:spPr/>
    </dgm:pt>
    <dgm:pt modelId="{D747A9BA-2A36-44CE-919C-9378B8CDBAD1}" type="pres">
      <dgm:prSet presAssocID="{4598486E-2174-4DCD-958C-17A6CD623676}" presName="sibSpaceThree" presStyleCnt="0"/>
      <dgm:spPr/>
    </dgm:pt>
    <dgm:pt modelId="{9A6B2847-EB53-428B-A3CC-4922B8445C1F}" type="pres">
      <dgm:prSet presAssocID="{9034C99D-199B-4D5A-B137-8DC1424A6BED}" presName="vertThree" presStyleCnt="0"/>
      <dgm:spPr/>
    </dgm:pt>
    <dgm:pt modelId="{2FFB0E91-D116-412A-85E2-59736B2895C4}" type="pres">
      <dgm:prSet presAssocID="{9034C99D-199B-4D5A-B137-8DC1424A6BED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85DA3B-7CAB-4840-B222-B14CEA3CAA38}" type="pres">
      <dgm:prSet presAssocID="{9034C99D-199B-4D5A-B137-8DC1424A6BED}" presName="horzThree" presStyleCnt="0"/>
      <dgm:spPr/>
    </dgm:pt>
    <dgm:pt modelId="{5A9B4109-A0E6-4F58-9064-897BB7319BB8}" type="pres">
      <dgm:prSet presAssocID="{7F950AF5-30CD-4121-84AE-43856EB2A140}" presName="sibSpaceTwo" presStyleCnt="0"/>
      <dgm:spPr/>
    </dgm:pt>
    <dgm:pt modelId="{4924BC52-8E30-433E-B981-2500A103974F}" type="pres">
      <dgm:prSet presAssocID="{EB849B4C-79E8-45BE-9EB6-FDF63861067E}" presName="vertTwo" presStyleCnt="0"/>
      <dgm:spPr/>
    </dgm:pt>
    <dgm:pt modelId="{9B27382F-B4EF-4AEE-8FED-B9ED772ED863}" type="pres">
      <dgm:prSet presAssocID="{EB849B4C-79E8-45BE-9EB6-FDF63861067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31C200-E508-4BEB-AC98-31FF74252B62}" type="pres">
      <dgm:prSet presAssocID="{EB849B4C-79E8-45BE-9EB6-FDF63861067E}" presName="parTransTwo" presStyleCnt="0"/>
      <dgm:spPr/>
    </dgm:pt>
    <dgm:pt modelId="{8EDCFD9C-5D91-4B19-9CB3-FC187B2BE779}" type="pres">
      <dgm:prSet presAssocID="{EB849B4C-79E8-45BE-9EB6-FDF63861067E}" presName="horzTwo" presStyleCnt="0"/>
      <dgm:spPr/>
    </dgm:pt>
    <dgm:pt modelId="{98540F9F-A72B-4A16-955F-73D132CDAD58}" type="pres">
      <dgm:prSet presAssocID="{D11AEE56-AAE7-4F9A-B0FE-3BAC758AD9D3}" presName="vertThree" presStyleCnt="0"/>
      <dgm:spPr/>
    </dgm:pt>
    <dgm:pt modelId="{D0D4EB6C-B577-4184-9BEF-BB4E99F21824}" type="pres">
      <dgm:prSet presAssocID="{D11AEE56-AAE7-4F9A-B0FE-3BAC758AD9D3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E1BE6B-436C-4CA9-828E-59B13D2E3004}" type="pres">
      <dgm:prSet presAssocID="{D11AEE56-AAE7-4F9A-B0FE-3BAC758AD9D3}" presName="horzThree" presStyleCnt="0"/>
      <dgm:spPr/>
    </dgm:pt>
  </dgm:ptLst>
  <dgm:cxnLst>
    <dgm:cxn modelId="{67B13028-759E-43D7-A754-E0D8C7F0DF97}" srcId="{6F7EC6CA-CDC4-42DD-85FE-28F0B7FB34BD}" destId="{8D43BA28-A34D-4601-AF32-9F38E1F7AD2F}" srcOrd="0" destOrd="0" parTransId="{2D9E46F4-3EDB-4B1A-B8AF-A6A48F8F6410}" sibTransId="{4598486E-2174-4DCD-958C-17A6CD623676}"/>
    <dgm:cxn modelId="{B929ACF2-D0B9-4C3F-A583-BBB198C3A5E8}" type="presOf" srcId="{9034C99D-199B-4D5A-B137-8DC1424A6BED}" destId="{2FFB0E91-D116-412A-85E2-59736B2895C4}" srcOrd="0" destOrd="0" presId="urn:microsoft.com/office/officeart/2005/8/layout/hierarchy4"/>
    <dgm:cxn modelId="{394F4267-0126-4F47-851C-D6FCDAC95485}" type="presOf" srcId="{6F7EC6CA-CDC4-42DD-85FE-28F0B7FB34BD}" destId="{F9399F32-7EA8-47FC-9F14-4AF43DF176F6}" srcOrd="0" destOrd="0" presId="urn:microsoft.com/office/officeart/2005/8/layout/hierarchy4"/>
    <dgm:cxn modelId="{4AC8B9FC-5760-4844-A4FD-34B4CF352ACE}" srcId="{28D3C362-F30F-4202-B803-A4873FB9DF92}" destId="{AB0369CB-2BFE-4447-83B6-7E23C559B600}" srcOrd="0" destOrd="0" parTransId="{F6C06621-9CA8-4970-842C-513FEB0E7891}" sibTransId="{BFB4ACC2-B69F-46A0-9DD9-B7EAB285A995}"/>
    <dgm:cxn modelId="{271CD878-8907-4D10-B621-6BC6287EA52D}" type="presOf" srcId="{D11AEE56-AAE7-4F9A-B0FE-3BAC758AD9D3}" destId="{D0D4EB6C-B577-4184-9BEF-BB4E99F21824}" srcOrd="0" destOrd="0" presId="urn:microsoft.com/office/officeart/2005/8/layout/hierarchy4"/>
    <dgm:cxn modelId="{CD2ED254-90D4-4682-9EED-06ADE0018BC3}" type="presOf" srcId="{EB849B4C-79E8-45BE-9EB6-FDF63861067E}" destId="{9B27382F-B4EF-4AEE-8FED-B9ED772ED863}" srcOrd="0" destOrd="0" presId="urn:microsoft.com/office/officeart/2005/8/layout/hierarchy4"/>
    <dgm:cxn modelId="{B764FB24-0E0F-4251-B70C-F0E9149BCC39}" type="presOf" srcId="{8D43BA28-A34D-4601-AF32-9F38E1F7AD2F}" destId="{2EB5EE31-7CCD-4F37-B3AD-6093871C6678}" srcOrd="0" destOrd="0" presId="urn:microsoft.com/office/officeart/2005/8/layout/hierarchy4"/>
    <dgm:cxn modelId="{B82517B9-1D60-4B81-B84D-F4DA1DC1EF5B}" srcId="{6F7EC6CA-CDC4-42DD-85FE-28F0B7FB34BD}" destId="{9034C99D-199B-4D5A-B137-8DC1424A6BED}" srcOrd="1" destOrd="0" parTransId="{F8ADB1AC-F92C-472C-A94A-E1D3DF671C59}" sibTransId="{F4208D34-56C7-4218-9926-03698025FD8B}"/>
    <dgm:cxn modelId="{AC9596F0-ED25-4175-B965-14C69B321240}" type="presOf" srcId="{28D3C362-F30F-4202-B803-A4873FB9DF92}" destId="{DB4A3554-D9D9-4F6D-9383-3259E0E1A199}" srcOrd="0" destOrd="0" presId="urn:microsoft.com/office/officeart/2005/8/layout/hierarchy4"/>
    <dgm:cxn modelId="{1E527785-975F-4700-860B-377EF6AF2A99}" srcId="{AB0369CB-2BFE-4447-83B6-7E23C559B600}" destId="{EB849B4C-79E8-45BE-9EB6-FDF63861067E}" srcOrd="1" destOrd="0" parTransId="{4E2CFFBA-785B-4EB9-AD4A-CE73A1F8409D}" sibTransId="{8C5FFF1A-8AA0-47CA-B093-0F2AF322CA84}"/>
    <dgm:cxn modelId="{C1C23E3B-9B85-4741-B820-48B3F1A6A101}" type="presOf" srcId="{AB0369CB-2BFE-4447-83B6-7E23C559B600}" destId="{9FF515DB-B9AA-4398-B9CC-7A74C50EF903}" srcOrd="0" destOrd="0" presId="urn:microsoft.com/office/officeart/2005/8/layout/hierarchy4"/>
    <dgm:cxn modelId="{FA9E9B79-9A59-427C-B900-4D5F39CB5C42}" srcId="{AB0369CB-2BFE-4447-83B6-7E23C559B600}" destId="{6F7EC6CA-CDC4-42DD-85FE-28F0B7FB34BD}" srcOrd="0" destOrd="0" parTransId="{CA5853A5-B5F6-4BB1-BA4A-0BFA76A93B6D}" sibTransId="{7F950AF5-30CD-4121-84AE-43856EB2A140}"/>
    <dgm:cxn modelId="{B5F8C97B-8749-465D-9BE5-EB88704C21F9}" srcId="{EB849B4C-79E8-45BE-9EB6-FDF63861067E}" destId="{D11AEE56-AAE7-4F9A-B0FE-3BAC758AD9D3}" srcOrd="0" destOrd="0" parTransId="{1D2F7DD6-F100-41DD-A5FD-2BAA415B34E0}" sibTransId="{35784D02-3060-442F-AD92-EB08466F3F6D}"/>
    <dgm:cxn modelId="{274E27EE-7E56-4D9B-B435-309262CE2924}" type="presParOf" srcId="{DB4A3554-D9D9-4F6D-9383-3259E0E1A199}" destId="{AD282333-48E1-4710-8D52-DFC8B3DB1821}" srcOrd="0" destOrd="0" presId="urn:microsoft.com/office/officeart/2005/8/layout/hierarchy4"/>
    <dgm:cxn modelId="{B27014B9-9706-4505-AD65-69571E867DA0}" type="presParOf" srcId="{AD282333-48E1-4710-8D52-DFC8B3DB1821}" destId="{9FF515DB-B9AA-4398-B9CC-7A74C50EF903}" srcOrd="0" destOrd="0" presId="urn:microsoft.com/office/officeart/2005/8/layout/hierarchy4"/>
    <dgm:cxn modelId="{CF8DFE28-577D-4EB5-8FA0-CC7FBE546A8A}" type="presParOf" srcId="{AD282333-48E1-4710-8D52-DFC8B3DB1821}" destId="{6C55814A-FC23-41D7-AC7A-F974ED416322}" srcOrd="1" destOrd="0" presId="urn:microsoft.com/office/officeart/2005/8/layout/hierarchy4"/>
    <dgm:cxn modelId="{36654746-94AD-4C5B-A97C-323410AC6E1D}" type="presParOf" srcId="{AD282333-48E1-4710-8D52-DFC8B3DB1821}" destId="{0CB27CF5-8838-4353-A1D2-323E7C272D3B}" srcOrd="2" destOrd="0" presId="urn:microsoft.com/office/officeart/2005/8/layout/hierarchy4"/>
    <dgm:cxn modelId="{5D407797-BF76-4492-B813-CC0D8DE2FEA0}" type="presParOf" srcId="{0CB27CF5-8838-4353-A1D2-323E7C272D3B}" destId="{3AC146B9-5A05-4AC0-84B8-395E939FA153}" srcOrd="0" destOrd="0" presId="urn:microsoft.com/office/officeart/2005/8/layout/hierarchy4"/>
    <dgm:cxn modelId="{96EF786F-1C8F-4877-8F6A-FC7A6EBB3C20}" type="presParOf" srcId="{3AC146B9-5A05-4AC0-84B8-395E939FA153}" destId="{F9399F32-7EA8-47FC-9F14-4AF43DF176F6}" srcOrd="0" destOrd="0" presId="urn:microsoft.com/office/officeart/2005/8/layout/hierarchy4"/>
    <dgm:cxn modelId="{FA7C9A83-0011-4CF0-B0A2-11E304B31623}" type="presParOf" srcId="{3AC146B9-5A05-4AC0-84B8-395E939FA153}" destId="{386229C5-8AE9-4487-839F-E36BEA24F1BE}" srcOrd="1" destOrd="0" presId="urn:microsoft.com/office/officeart/2005/8/layout/hierarchy4"/>
    <dgm:cxn modelId="{B48F4F1C-0ED6-4AA6-A898-FB815D4AD40D}" type="presParOf" srcId="{3AC146B9-5A05-4AC0-84B8-395E939FA153}" destId="{078C7838-D9BA-4786-97D7-A643843A21A6}" srcOrd="2" destOrd="0" presId="urn:microsoft.com/office/officeart/2005/8/layout/hierarchy4"/>
    <dgm:cxn modelId="{A423E638-3DE4-489A-B124-9373DBEDA6E3}" type="presParOf" srcId="{078C7838-D9BA-4786-97D7-A643843A21A6}" destId="{764E5821-7532-4223-9B62-B0C68B0D99B9}" srcOrd="0" destOrd="0" presId="urn:microsoft.com/office/officeart/2005/8/layout/hierarchy4"/>
    <dgm:cxn modelId="{6E542C21-B506-4494-92E9-8CBE10B3FBC9}" type="presParOf" srcId="{764E5821-7532-4223-9B62-B0C68B0D99B9}" destId="{2EB5EE31-7CCD-4F37-B3AD-6093871C6678}" srcOrd="0" destOrd="0" presId="urn:microsoft.com/office/officeart/2005/8/layout/hierarchy4"/>
    <dgm:cxn modelId="{12DE688D-9B15-409E-9F82-253B4853C1F7}" type="presParOf" srcId="{764E5821-7532-4223-9B62-B0C68B0D99B9}" destId="{5ED0BD04-B931-4CF7-AD8A-7CFA8C010CCF}" srcOrd="1" destOrd="0" presId="urn:microsoft.com/office/officeart/2005/8/layout/hierarchy4"/>
    <dgm:cxn modelId="{D52029F6-5B34-429B-8409-12900119CA87}" type="presParOf" srcId="{078C7838-D9BA-4786-97D7-A643843A21A6}" destId="{D747A9BA-2A36-44CE-919C-9378B8CDBAD1}" srcOrd="1" destOrd="0" presId="urn:microsoft.com/office/officeart/2005/8/layout/hierarchy4"/>
    <dgm:cxn modelId="{7F488BF0-592D-4590-8BC3-C27149B4D66B}" type="presParOf" srcId="{078C7838-D9BA-4786-97D7-A643843A21A6}" destId="{9A6B2847-EB53-428B-A3CC-4922B8445C1F}" srcOrd="2" destOrd="0" presId="urn:microsoft.com/office/officeart/2005/8/layout/hierarchy4"/>
    <dgm:cxn modelId="{D85CE060-FB56-453C-92ED-3CF0793FDE5B}" type="presParOf" srcId="{9A6B2847-EB53-428B-A3CC-4922B8445C1F}" destId="{2FFB0E91-D116-412A-85E2-59736B2895C4}" srcOrd="0" destOrd="0" presId="urn:microsoft.com/office/officeart/2005/8/layout/hierarchy4"/>
    <dgm:cxn modelId="{BD48AF95-4C61-4DE3-B05A-C76EB6A4E263}" type="presParOf" srcId="{9A6B2847-EB53-428B-A3CC-4922B8445C1F}" destId="{EE85DA3B-7CAB-4840-B222-B14CEA3CAA38}" srcOrd="1" destOrd="0" presId="urn:microsoft.com/office/officeart/2005/8/layout/hierarchy4"/>
    <dgm:cxn modelId="{148E77F6-5AAD-4271-A315-E07BA722C5A5}" type="presParOf" srcId="{0CB27CF5-8838-4353-A1D2-323E7C272D3B}" destId="{5A9B4109-A0E6-4F58-9064-897BB7319BB8}" srcOrd="1" destOrd="0" presId="urn:microsoft.com/office/officeart/2005/8/layout/hierarchy4"/>
    <dgm:cxn modelId="{2BD16655-6DE9-4795-AA72-1BE856686DE7}" type="presParOf" srcId="{0CB27CF5-8838-4353-A1D2-323E7C272D3B}" destId="{4924BC52-8E30-433E-B981-2500A103974F}" srcOrd="2" destOrd="0" presId="urn:microsoft.com/office/officeart/2005/8/layout/hierarchy4"/>
    <dgm:cxn modelId="{90836383-43B9-452A-BAC1-80708D489F92}" type="presParOf" srcId="{4924BC52-8E30-433E-B981-2500A103974F}" destId="{9B27382F-B4EF-4AEE-8FED-B9ED772ED863}" srcOrd="0" destOrd="0" presId="urn:microsoft.com/office/officeart/2005/8/layout/hierarchy4"/>
    <dgm:cxn modelId="{8C48D9A4-F33A-46A4-9F74-4F4462BFD6E1}" type="presParOf" srcId="{4924BC52-8E30-433E-B981-2500A103974F}" destId="{7631C200-E508-4BEB-AC98-31FF74252B62}" srcOrd="1" destOrd="0" presId="urn:microsoft.com/office/officeart/2005/8/layout/hierarchy4"/>
    <dgm:cxn modelId="{56DBEFF0-5D6A-4B81-B500-6FEC5FC382B8}" type="presParOf" srcId="{4924BC52-8E30-433E-B981-2500A103974F}" destId="{8EDCFD9C-5D91-4B19-9CB3-FC187B2BE779}" srcOrd="2" destOrd="0" presId="urn:microsoft.com/office/officeart/2005/8/layout/hierarchy4"/>
    <dgm:cxn modelId="{C4C3FA76-79D9-452F-BAC1-C6811E93AF22}" type="presParOf" srcId="{8EDCFD9C-5D91-4B19-9CB3-FC187B2BE779}" destId="{98540F9F-A72B-4A16-955F-73D132CDAD58}" srcOrd="0" destOrd="0" presId="urn:microsoft.com/office/officeart/2005/8/layout/hierarchy4"/>
    <dgm:cxn modelId="{A2F6F763-3EB3-4629-A925-39B538442B46}" type="presParOf" srcId="{98540F9F-A72B-4A16-955F-73D132CDAD58}" destId="{D0D4EB6C-B577-4184-9BEF-BB4E99F21824}" srcOrd="0" destOrd="0" presId="urn:microsoft.com/office/officeart/2005/8/layout/hierarchy4"/>
    <dgm:cxn modelId="{5322F5DF-4AFF-488C-8401-6056A81A4072}" type="presParOf" srcId="{98540F9F-A72B-4A16-955F-73D132CDAD58}" destId="{5FE1BE6B-436C-4CA9-828E-59B13D2E300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4D29-44B1-416D-B738-BA2BC347120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57BC-97F1-43F1-8B5B-23F2B6E4E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123996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4D29-44B1-416D-B738-BA2BC347120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57BC-97F1-43F1-8B5B-23F2B6E4E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879100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4D29-44B1-416D-B738-BA2BC347120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57BC-97F1-43F1-8B5B-23F2B6E4E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34093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4D29-44B1-416D-B738-BA2BC347120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57BC-97F1-43F1-8B5B-23F2B6E4E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189868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4D29-44B1-416D-B738-BA2BC347120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57BC-97F1-43F1-8B5B-23F2B6E4E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842801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4D29-44B1-416D-B738-BA2BC347120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57BC-97F1-43F1-8B5B-23F2B6E4E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890292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4D29-44B1-416D-B738-BA2BC347120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57BC-97F1-43F1-8B5B-23F2B6E4E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028931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4D29-44B1-416D-B738-BA2BC347120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57BC-97F1-43F1-8B5B-23F2B6E4E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636286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4D29-44B1-416D-B738-BA2BC347120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57BC-97F1-43F1-8B5B-23F2B6E4E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82319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4D29-44B1-416D-B738-BA2BC347120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57BC-97F1-43F1-8B5B-23F2B6E4E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842497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4D29-44B1-416D-B738-BA2BC347120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57BC-97F1-43F1-8B5B-23F2B6E4E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94935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74D29-44B1-416D-B738-BA2BC347120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C57BC-97F1-43F1-8B5B-23F2B6E4E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6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52"/>
            <a:ext cx="9196124" cy="69187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91680" y="2276872"/>
            <a:ext cx="7344816" cy="2952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Балаларды ерте жастан дамыту үшін психологиялық-педагогикалық жағдайлар жасау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355976" y="6165304"/>
            <a:ext cx="4788024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Психолог: Боранбаева Г.Т.</a:t>
            </a:r>
          </a:p>
          <a:p>
            <a:pPr algn="ctr"/>
            <a:endParaRPr lang="kk-KZ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579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620688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Қимылды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ойындар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утренники, уроки\IMG_20171215_103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6484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утренники, уроки\IMG_20180110_1156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763" y="2302025"/>
            <a:ext cx="4157394" cy="311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35" y="3643816"/>
            <a:ext cx="3508028" cy="263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6120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то наурыз\14907657222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43"/>
          <a:stretch/>
        </p:blipFill>
        <p:spPr bwMode="auto">
          <a:xfrm>
            <a:off x="429817" y="1268760"/>
            <a:ext cx="2858815" cy="19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413384"/>
            <a:ext cx="3807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Театрдың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түрлері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7" b="27596"/>
          <a:stretch/>
        </p:blipFill>
        <p:spPr bwMode="auto">
          <a:xfrm>
            <a:off x="3532568" y="1988840"/>
            <a:ext cx="2070280" cy="281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r="15142"/>
          <a:stretch/>
        </p:blipFill>
        <p:spPr bwMode="auto">
          <a:xfrm>
            <a:off x="306305" y="4005064"/>
            <a:ext cx="3319394" cy="20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848" y="1201507"/>
            <a:ext cx="3289632" cy="505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3471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Балалармен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сүйікті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мультфильмдерін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қарау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талқылау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968552" cy="2808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68383"/>
            <a:ext cx="4680520" cy="27896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22894"/>
            <a:ext cx="3645024" cy="35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968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6"/>
            <a:ext cx="9144000" cy="6858000"/>
          </a:xfrm>
          <a:prstGeom prst="rect">
            <a:avLst/>
          </a:prstGeom>
        </p:spPr>
      </p:pic>
      <p:sp>
        <p:nvSpPr>
          <p:cNvPr id="5" name="Багетная рамка 4"/>
          <p:cNvSpPr/>
          <p:nvPr/>
        </p:nvSpPr>
        <p:spPr>
          <a:xfrm>
            <a:off x="1115616" y="620688"/>
            <a:ext cx="6696744" cy="3744416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Мектепке дейінгі ұйымда педагогтар мен мамандардың балалармен, ата-аналармен жеке қарым-қатынас жасауға қолайлы жағдай жасайтын дамытушы орта құрылады.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198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2483768" y="2204864"/>
            <a:ext cx="4248472" cy="2304256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FF00"/>
                </a:solidFill>
              </a:rPr>
              <a:t>Мектепке дейінгі ұжымның ата-аналармен ынтымақтастығының принциптері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трелка вверх 2"/>
          <p:cNvSpPr/>
          <p:nvPr/>
        </p:nvSpPr>
        <p:spPr>
          <a:xfrm>
            <a:off x="2699792" y="1772816"/>
            <a:ext cx="360040" cy="360040"/>
          </a:xfrm>
          <a:prstGeom prst="up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>
            <a:off x="4499992" y="1772816"/>
            <a:ext cx="360040" cy="360040"/>
          </a:xfrm>
          <a:prstGeom prst="up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6156176" y="1772816"/>
            <a:ext cx="360040" cy="360040"/>
          </a:xfrm>
          <a:prstGeom prst="up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499992" y="4581128"/>
            <a:ext cx="360040" cy="360040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699792" y="4581128"/>
            <a:ext cx="360040" cy="360040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156176" y="4581128"/>
            <a:ext cx="360040" cy="360040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874497" y="620688"/>
            <a:ext cx="1872208" cy="936104"/>
          </a:xfrm>
          <a:prstGeom prst="flowChartAlternate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i="1" dirty="0" smtClean="0">
                <a:solidFill>
                  <a:srgbClr val="FFFF00"/>
                </a:solidFill>
              </a:rPr>
              <a:t>Ашықтық </a:t>
            </a:r>
            <a:endParaRPr lang="ru-RU" sz="1600" i="1" dirty="0">
              <a:solidFill>
                <a:srgbClr val="FFFF00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923928" y="620688"/>
            <a:ext cx="1656184" cy="936104"/>
          </a:xfrm>
          <a:prstGeom prst="flowChartAlternate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smtClean="0">
                <a:solidFill>
                  <a:srgbClr val="FFFF00"/>
                </a:solidFill>
              </a:rPr>
              <a:t>C</a:t>
            </a:r>
            <a:r>
              <a:rPr lang="kk-KZ" sz="1600" i="1" dirty="0" smtClean="0">
                <a:solidFill>
                  <a:srgbClr val="FFFF00"/>
                </a:solidFill>
              </a:rPr>
              <a:t>еріктестік, өзара түсіністік және сенімділік</a:t>
            </a:r>
            <a:endParaRPr lang="ru-RU" sz="1600" i="1" dirty="0">
              <a:solidFill>
                <a:srgbClr val="FFFF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724128" y="620688"/>
            <a:ext cx="1728192" cy="936104"/>
          </a:xfrm>
          <a:prstGeom prst="flowChartAlternate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i="1" dirty="0" smtClean="0">
                <a:solidFill>
                  <a:srgbClr val="FFFF00"/>
                </a:solidFill>
              </a:rPr>
              <a:t>Ізгілендіру, дараландыру</a:t>
            </a:r>
            <a:endParaRPr lang="ru-RU" sz="1600" i="1" dirty="0">
              <a:solidFill>
                <a:srgbClr val="FFFF00"/>
              </a:solidFill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1907704" y="5085184"/>
            <a:ext cx="1872208" cy="936104"/>
          </a:xfrm>
          <a:prstGeom prst="flowChartAlternate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i="1" dirty="0" smtClean="0">
                <a:solidFill>
                  <a:srgbClr val="FFFF00"/>
                </a:solidFill>
              </a:rPr>
              <a:t>Өзін-өзі тәрбиелеу және өзін-өзі үйрету</a:t>
            </a:r>
            <a:endParaRPr lang="ru-RU" sz="1600" i="1" dirty="0">
              <a:solidFill>
                <a:srgbClr val="FFFF00"/>
              </a:solidFill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3923928" y="5085184"/>
            <a:ext cx="1656184" cy="936104"/>
          </a:xfrm>
          <a:prstGeom prst="flowChartAlternate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i="1" dirty="0" smtClean="0">
                <a:solidFill>
                  <a:srgbClr val="FFFF00"/>
                </a:solidFill>
              </a:rPr>
              <a:t>Психологиялық жайлылық</a:t>
            </a:r>
            <a:endParaRPr lang="ru-RU" sz="1600" i="1" dirty="0">
              <a:solidFill>
                <a:srgbClr val="FFFF00"/>
              </a:solidFill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5724128" y="5085184"/>
            <a:ext cx="1728192" cy="936104"/>
          </a:xfrm>
          <a:prstGeom prst="flowChartAlternate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i="1" dirty="0" smtClean="0">
                <a:solidFill>
                  <a:srgbClr val="FFFF00"/>
                </a:solidFill>
              </a:rPr>
              <a:t>Үздіксіздік, өмірмен байланыстылығы</a:t>
            </a:r>
            <a:endParaRPr lang="ru-RU" sz="16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286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09230403"/>
              </p:ext>
            </p:extLst>
          </p:nvPr>
        </p:nvGraphicFramePr>
        <p:xfrm>
          <a:off x="179512" y="1700808"/>
          <a:ext cx="885698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403648" y="260648"/>
            <a:ext cx="662473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/>
              <a:t>МДҰ-мен отбасы ынтымақтастығының тиімді әрекетері келесі педагогикалық жағдайлармен анықталады</a:t>
            </a:r>
            <a:endParaRPr lang="ru-RU" sz="20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475656" y="1484784"/>
            <a:ext cx="108012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732240" y="1484784"/>
            <a:ext cx="1224136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220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25817090"/>
              </p:ext>
            </p:extLst>
          </p:nvPr>
        </p:nvGraphicFramePr>
        <p:xfrm>
          <a:off x="1907704" y="1700808"/>
          <a:ext cx="5328592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Багетная рамка 9"/>
          <p:cNvSpPr/>
          <p:nvPr/>
        </p:nvSpPr>
        <p:spPr>
          <a:xfrm>
            <a:off x="827584" y="260648"/>
            <a:ext cx="7704856" cy="129614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Ерте жастағы балалардың МДҰ-ға бейімделуінің тиімді процесіне мынадай педагогикалық жағдайлар ықпал етеді</a:t>
            </a:r>
            <a:endParaRPr lang="ru-RU" dirty="0"/>
          </a:p>
        </p:txBody>
      </p:sp>
      <p:sp>
        <p:nvSpPr>
          <p:cNvPr id="14" name="Двойная стрелка вверх/вниз 13"/>
          <p:cNvSpPr/>
          <p:nvPr/>
        </p:nvSpPr>
        <p:spPr>
          <a:xfrm>
            <a:off x="4499992" y="1556792"/>
            <a:ext cx="288032" cy="6480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8386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52636167"/>
              </p:ext>
            </p:extLst>
          </p:nvPr>
        </p:nvGraphicFramePr>
        <p:xfrm>
          <a:off x="1979712" y="836712"/>
          <a:ext cx="70567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Выноска со стрелкой вправо 7"/>
          <p:cNvSpPr/>
          <p:nvPr/>
        </p:nvSpPr>
        <p:spPr>
          <a:xfrm>
            <a:off x="395536" y="764704"/>
            <a:ext cx="3240360" cy="583264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Бағдарламаның мақсатын іске асыру үшін мынадай жұмыс түрлері ұсынылады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196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13285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8640"/>
            <a:ext cx="5112567" cy="3600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8640"/>
            <a:ext cx="3456384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933056"/>
            <a:ext cx="4752528" cy="2780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448" y="3914612"/>
            <a:ext cx="3789040" cy="279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69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608512" cy="49685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863361"/>
            <a:ext cx="5184576" cy="2969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093"/>
            <a:ext cx="4052986" cy="351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964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7768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ұйым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жағдайында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жастағы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толыққанды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дамуына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психологиялық-педагогикалық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жүйесін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игерту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педагогтар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ата-аналардың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ынтымақтастығын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жетілдіру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Міндеттері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тәрбиеленушінің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отбасымен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серіктестік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қарым-қатынас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орнату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ұйым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жағдайына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бейімделуі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дамуы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қолайлы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ахуал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орнату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қызығушылықтары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мүмкіндіктеріне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әрекетін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психикалық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дамуына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тұлғалық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ықпал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дағдылары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өзіне-өзі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дағдыларын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жастағы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мәселелерінде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аналардың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құзыреттілігін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коммуникативтік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біліктер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сенсорлық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дағдыларды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қалыптастыру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заттық-кеңістіктік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ортасын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психикалық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зорлық-зомбылықтың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түрлерінен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қорғау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ата-аналармен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асыруда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жұмысты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белсендіру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неғұрлым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тиімді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түрлерін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іздену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енгізу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ата-аналарды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балабақша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өміріне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қатысуға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5779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77241084"/>
              </p:ext>
            </p:extLst>
          </p:nvPr>
        </p:nvGraphicFramePr>
        <p:xfrm>
          <a:off x="2339752" y="792429"/>
          <a:ext cx="63367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Выноска со стрелкой вправо 2"/>
          <p:cNvSpPr/>
          <p:nvPr/>
        </p:nvSpPr>
        <p:spPr>
          <a:xfrm>
            <a:off x="251520" y="778781"/>
            <a:ext cx="3384376" cy="518457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FF00"/>
                </a:solidFill>
              </a:rPr>
              <a:t>Ерте жастағы балалардың бейімделуі мынадай компоненттерімен анықталады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211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33309053"/>
              </p:ext>
            </p:extLst>
          </p:nvPr>
        </p:nvGraphicFramePr>
        <p:xfrm>
          <a:off x="1524000" y="476672"/>
          <a:ext cx="744048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Выноска со стрелкой вправо 1"/>
          <p:cNvSpPr/>
          <p:nvPr/>
        </p:nvSpPr>
        <p:spPr>
          <a:xfrm>
            <a:off x="395536" y="1844824"/>
            <a:ext cx="1296144" cy="3384376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9" rtlCol="0" anchor="ctr"/>
          <a:lstStyle/>
          <a:p>
            <a:pPr algn="just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Деңгейлер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275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87584"/>
              </p:ext>
            </p:extLst>
          </p:nvPr>
        </p:nvGraphicFramePr>
        <p:xfrm>
          <a:off x="683568" y="2348880"/>
          <a:ext cx="8064896" cy="4301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6"/>
              </a:tblGrid>
              <a:tr h="763285">
                <a:tc>
                  <a:txBody>
                    <a:bodyPr/>
                    <a:lstStyle/>
                    <a:p>
                      <a:r>
                        <a:rPr lang="kk-KZ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Псхологиялық жайлылық</a:t>
                      </a:r>
                      <a:r>
                        <a:rPr lang="kk-KZ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атмосферасын құр</a:t>
                      </a:r>
                      <a:r>
                        <a:rPr lang="kk-KZ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Балаларда құрдастарымен, педагогтармен, ата-аналармен қарым-қатынас дағдыларын орнату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Ойын дағдыларын дамыту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Педагогикалық қызметкерлердің біліктіліктерін арттыру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Ерте жастағы балаларды күту, тәрбиелеу, дамыту және табысты әлеуметтендіру мәселелерінде ата-аналарға білімді игерту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47664" y="404664"/>
            <a:ext cx="5976664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 кезеңінің табысты аяқталуының көрсеткіштері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55976" y="1484784"/>
            <a:ext cx="2880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3014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94951059"/>
              </p:ext>
            </p:extLst>
          </p:nvPr>
        </p:nvGraphicFramePr>
        <p:xfrm>
          <a:off x="611560" y="1556792"/>
          <a:ext cx="8136904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619672" y="27020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b="1" i="1" dirty="0">
                <a:solidFill>
                  <a:schemeClr val="accent6">
                    <a:lumMod val="75000"/>
                  </a:schemeClr>
                </a:solidFill>
              </a:rPr>
              <a:t>Мектепке дейінгі ұйым әрекетінің ашықтығын және ата-аналарға арналған ақпаратың қол жетімділігін  қамтамасыз ету үшін ақпаратық-комуникативтік технологиялардың түрлі құралдары қолданылады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Двойная стрелка вверх/вниз 12"/>
          <p:cNvSpPr/>
          <p:nvPr/>
        </p:nvSpPr>
        <p:spPr>
          <a:xfrm>
            <a:off x="4211960" y="1124744"/>
            <a:ext cx="216024" cy="4320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иугольник 17"/>
          <p:cNvSpPr/>
          <p:nvPr/>
        </p:nvSpPr>
        <p:spPr>
          <a:xfrm>
            <a:off x="683568" y="3645024"/>
            <a:ext cx="2376264" cy="3024336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solidFill>
                  <a:srgbClr val="7030A0"/>
                </a:solidFill>
              </a:rPr>
              <a:t>Бағдарламаны іске асырудың тиімді критерийлері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59945" y="3789040"/>
            <a:ext cx="1728192" cy="27363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7030A0"/>
                </a:solidFill>
              </a:rPr>
              <a:t>Барлық жоспарланған іс-шараларға ата-аналардың қатысуы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20072" y="3789040"/>
            <a:ext cx="1728192" cy="27363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7030A0"/>
                </a:solidFill>
              </a:rPr>
              <a:t>Ата-аналардың ұсынылған материалдарды балалармен жұмыста қолдануы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64288" y="3789040"/>
            <a:ext cx="1728192" cy="27363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7030A0"/>
                </a:solidFill>
              </a:rPr>
              <a:t>Отбасының оң бағасы және МДҰ-мен одан әрі ынтымақтастықа деген пікірлері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501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123728" y="692696"/>
            <a:ext cx="4608512" cy="41044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B050"/>
                </a:solidFill>
              </a:rPr>
              <a:t>Ата-аналармен жұмыстың түрлі формаларын қолдану баланың жеке қабілетері мен мүмкіндіктерін ашуға, оны әлеуметтік-мәдени нормаларға, отбасылық құндылықтарға, қоғам мен мемлекетің мүд</a:t>
            </a:r>
            <a:r>
              <a:rPr lang="kk-KZ" sz="2000" b="1" dirty="0">
                <a:solidFill>
                  <a:srgbClr val="00B050"/>
                </a:solidFill>
              </a:rPr>
              <a:t>д</a:t>
            </a:r>
            <a:r>
              <a:rPr lang="kk-KZ" sz="2000" b="1" dirty="0" smtClean="0">
                <a:solidFill>
                  <a:srgbClr val="00B050"/>
                </a:solidFill>
              </a:rPr>
              <a:t>елеріне тартуға ықпал етеді.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075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агетная рамка 2"/>
          <p:cNvSpPr/>
          <p:nvPr/>
        </p:nvSpPr>
        <p:spPr>
          <a:xfrm>
            <a:off x="1115616" y="1124744"/>
            <a:ext cx="6912768" cy="4752528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Жоғарыда айтылған шараларды біртіндеп енгізі және қолдану балаларды ерте дамыту жүйесін жаңғыртуға, халақтың қажетілігін қанағатандыруға мүмкіндік береді. Балаларды ерте жастан дамыту үшін психологиялық-педагогикалық жағдайлар жасау-оның мектепке дейінгі жүйелі қалыптасуын, мектепке даярлығын қамтамасыз етеді.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7524328" y="260648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539552" y="5517232"/>
            <a:ext cx="1224136" cy="11521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2358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573875" y="6166792"/>
            <a:ext cx="288032" cy="37138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16690004"/>
              </p:ext>
            </p:extLst>
          </p:nvPr>
        </p:nvGraphicFramePr>
        <p:xfrm>
          <a:off x="0" y="1"/>
          <a:ext cx="9143999" cy="70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1502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936467/33f06a7e-d217-4758-9bdb-6d25f326c87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18" y="2348880"/>
            <a:ext cx="54006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Стандарт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талаптарына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деңгейде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оқытуды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ету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886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chalo4ka.ru/wp-content/uploads/2014/05/veselyie-rebyata-shablon-prevyu-1-600x4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86652" y="2060848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жастың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соңында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сөздік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қорында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8-10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жаста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300-400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жаста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жинақталады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өзіндік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даму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қарқыны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болғандықтан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айырмашылықтар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 айда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сөздерді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түсінуі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жалпыланған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3" y="130445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Баланың  дамуы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9072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3657735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35415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ngimage.net/wp-content/uploads/2018/06/%D0%B4%D0%B5%D1%82%D0%B8-%D0%B8%D0%B3%D1%80%D0%B0%D1%8E%D1%82-png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21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2" name="Прямоугольник 1"/>
          <p:cNvSpPr/>
          <p:nvPr/>
        </p:nvSpPr>
        <p:spPr>
          <a:xfrm>
            <a:off x="1935413" y="3212976"/>
            <a:ext cx="56886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жастан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ересектердің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қолдауымен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өмірінен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алынған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түсінуге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жетімді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сюжеттерді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ойнай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бастайды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163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22181070"/>
              </p:ext>
            </p:extLst>
          </p:nvPr>
        </p:nvGraphicFramePr>
        <p:xfrm>
          <a:off x="0" y="0"/>
          <a:ext cx="913341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10469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Балалармен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стрестік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әсерлерін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жеңілдету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әрекетін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ұйымдастырудың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формалары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қолданылады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7882" y="1988839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құммен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ойындар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0" r="5078" b="436"/>
          <a:stretch/>
        </p:blipFill>
        <p:spPr bwMode="auto">
          <a:xfrm>
            <a:off x="291491" y="2188434"/>
            <a:ext cx="4141361" cy="30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3" b="21432"/>
          <a:stretch/>
        </p:blipFill>
        <p:spPr bwMode="auto">
          <a:xfrm>
            <a:off x="4627754" y="2996952"/>
            <a:ext cx="417486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7105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3д</Template>
  <TotalTime>979</TotalTime>
  <Words>1034</Words>
  <Application>Microsoft Office PowerPoint</Application>
  <PresentationFormat>Экран (4:3)</PresentationFormat>
  <Paragraphs>98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Boranbaev Ardak</cp:lastModifiedBy>
  <cp:revision>77</cp:revision>
  <dcterms:created xsi:type="dcterms:W3CDTF">2020-11-25T11:06:48Z</dcterms:created>
  <dcterms:modified xsi:type="dcterms:W3CDTF">2021-02-18T10:40:28Z</dcterms:modified>
</cp:coreProperties>
</file>